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62" r:id="rId4"/>
    <p:sldId id="258" r:id="rId5"/>
    <p:sldId id="263" r:id="rId6"/>
    <p:sldId id="271" r:id="rId7"/>
    <p:sldId id="272" r:id="rId8"/>
    <p:sldId id="273" r:id="rId9"/>
    <p:sldId id="274" r:id="rId10"/>
    <p:sldId id="275" r:id="rId11"/>
    <p:sldId id="260" r:id="rId12"/>
    <p:sldId id="264" r:id="rId13"/>
    <p:sldId id="267" r:id="rId14"/>
    <p:sldId id="265" r:id="rId15"/>
    <p:sldId id="269" r:id="rId16"/>
    <p:sldId id="270" r:id="rId17"/>
    <p:sldId id="266" r:id="rId18"/>
    <p:sldId id="277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656565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7F775-FA9C-4B52-8882-D009BD4C3DAB}" v="122" dt="2023-03-15T10:59:30.688"/>
    <p1510:client id="{2B025E80-3352-437E-B181-A103C59D4653}" v="810" dt="2023-03-15T18:51:02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9" autoAdjust="0"/>
    <p:restoredTop sz="94660"/>
  </p:normalViewPr>
  <p:slideViewPr>
    <p:cSldViewPr snapToGrid="0">
      <p:cViewPr>
        <p:scale>
          <a:sx n="125" d="100"/>
          <a:sy n="125" d="100"/>
        </p:scale>
        <p:origin x="1626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Crespo Cervantes" userId="864c591f62a72d9e" providerId="LiveId" clId="{2857F775-FA9C-4B52-8882-D009BD4C3DAB}"/>
    <pc:docChg chg="undo custSel addSld delSld modSld modMainMaster">
      <pc:chgData name="Pablo Crespo Cervantes" userId="864c591f62a72d9e" providerId="LiveId" clId="{2857F775-FA9C-4B52-8882-D009BD4C3DAB}" dt="2023-03-15T11:00:05.811" v="305" actId="14100"/>
      <pc:docMkLst>
        <pc:docMk/>
      </pc:docMkLst>
      <pc:sldChg chg="setBg">
        <pc:chgData name="Pablo Crespo Cervantes" userId="864c591f62a72d9e" providerId="LiveId" clId="{2857F775-FA9C-4B52-8882-D009BD4C3DAB}" dt="2023-03-14T11:07:53.627" v="92"/>
        <pc:sldMkLst>
          <pc:docMk/>
          <pc:sldMk cId="2234881486" sldId="256"/>
        </pc:sldMkLst>
      </pc:sldChg>
      <pc:sldChg chg="addSp modSp mod modAnim">
        <pc:chgData name="Pablo Crespo Cervantes" userId="864c591f62a72d9e" providerId="LiveId" clId="{2857F775-FA9C-4B52-8882-D009BD4C3DAB}" dt="2023-03-14T10:55:19.078" v="68"/>
        <pc:sldMkLst>
          <pc:docMk/>
          <pc:sldMk cId="3931628183" sldId="260"/>
        </pc:sldMkLst>
        <pc:spChg chg="mod">
          <ac:chgData name="Pablo Crespo Cervantes" userId="864c591f62a72d9e" providerId="LiveId" clId="{2857F775-FA9C-4B52-8882-D009BD4C3DAB}" dt="2023-03-14T10:52:00.834" v="32" actId="6549"/>
          <ac:spMkLst>
            <pc:docMk/>
            <pc:sldMk cId="3931628183" sldId="260"/>
            <ac:spMk id="2" creationId="{62E2D19C-16EC-D01F-FEB2-2FA95B3E2229}"/>
          </ac:spMkLst>
        </pc:spChg>
        <pc:spChg chg="add mod">
          <ac:chgData name="Pablo Crespo Cervantes" userId="864c591f62a72d9e" providerId="LiveId" clId="{2857F775-FA9C-4B52-8882-D009BD4C3DAB}" dt="2023-03-14T10:52:10.731" v="34" actId="113"/>
          <ac:spMkLst>
            <pc:docMk/>
            <pc:sldMk cId="3931628183" sldId="260"/>
            <ac:spMk id="3" creationId="{1C2C671D-19F1-57AB-C4CE-396A5B85EF88}"/>
          </ac:spMkLst>
        </pc:spChg>
        <pc:spChg chg="add mod">
          <ac:chgData name="Pablo Crespo Cervantes" userId="864c591f62a72d9e" providerId="LiveId" clId="{2857F775-FA9C-4B52-8882-D009BD4C3DAB}" dt="2023-03-14T10:53:03.965" v="57" actId="1076"/>
          <ac:spMkLst>
            <pc:docMk/>
            <pc:sldMk cId="3931628183" sldId="260"/>
            <ac:spMk id="4" creationId="{7F3C3CC8-49B8-8B70-23D0-E7B2E7496511}"/>
          </ac:spMkLst>
        </pc:spChg>
        <pc:spChg chg="add mod">
          <ac:chgData name="Pablo Crespo Cervantes" userId="864c591f62a72d9e" providerId="LiveId" clId="{2857F775-FA9C-4B52-8882-D009BD4C3DAB}" dt="2023-03-14T10:55:05.327" v="65" actId="1076"/>
          <ac:spMkLst>
            <pc:docMk/>
            <pc:sldMk cId="3931628183" sldId="260"/>
            <ac:spMk id="5" creationId="{E8BE393E-FFC0-81B0-D8A5-0AD74FEA626C}"/>
          </ac:spMkLst>
        </pc:spChg>
      </pc:sldChg>
      <pc:sldChg chg="addSp modSp mod setBg">
        <pc:chgData name="Pablo Crespo Cervantes" userId="864c591f62a72d9e" providerId="LiveId" clId="{2857F775-FA9C-4B52-8882-D009BD4C3DAB}" dt="2023-03-14T11:07:53.627" v="92"/>
        <pc:sldMkLst>
          <pc:docMk/>
          <pc:sldMk cId="148126278" sldId="262"/>
        </pc:sldMkLst>
        <pc:graphicFrameChg chg="mod">
          <ac:chgData name="Pablo Crespo Cervantes" userId="864c591f62a72d9e" providerId="LiveId" clId="{2857F775-FA9C-4B52-8882-D009BD4C3DAB}" dt="2023-03-14T10:38:35.085" v="2" actId="931"/>
          <ac:graphicFrameMkLst>
            <pc:docMk/>
            <pc:sldMk cId="148126278" sldId="262"/>
            <ac:graphicFrameMk id="5" creationId="{4549D613-9F30-061D-8C2D-05DB563BECAC}"/>
          </ac:graphicFrameMkLst>
        </pc:graphicFrameChg>
        <pc:picChg chg="add mod">
          <ac:chgData name="Pablo Crespo Cervantes" userId="864c591f62a72d9e" providerId="LiveId" clId="{2857F775-FA9C-4B52-8882-D009BD4C3DAB}" dt="2023-03-14T10:39:06.926" v="8" actId="1076"/>
          <ac:picMkLst>
            <pc:docMk/>
            <pc:sldMk cId="148126278" sldId="262"/>
            <ac:picMk id="4" creationId="{4D676139-C06B-0C06-90A7-A195A558C4BD}"/>
          </ac:picMkLst>
        </pc:picChg>
      </pc:sldChg>
      <pc:sldChg chg="setBg">
        <pc:chgData name="Pablo Crespo Cervantes" userId="864c591f62a72d9e" providerId="LiveId" clId="{2857F775-FA9C-4B52-8882-D009BD4C3DAB}" dt="2023-03-14T11:07:53.627" v="92"/>
        <pc:sldMkLst>
          <pc:docMk/>
          <pc:sldMk cId="3900166739" sldId="263"/>
        </pc:sldMkLst>
      </pc:sldChg>
      <pc:sldChg chg="modSp mod modAnim">
        <pc:chgData name="Pablo Crespo Cervantes" userId="864c591f62a72d9e" providerId="LiveId" clId="{2857F775-FA9C-4B52-8882-D009BD4C3DAB}" dt="2023-03-14T10:40:17.234" v="18" actId="1076"/>
        <pc:sldMkLst>
          <pc:docMk/>
          <pc:sldMk cId="1572584983" sldId="264"/>
        </pc:sldMkLst>
        <pc:picChg chg="mod">
          <ac:chgData name="Pablo Crespo Cervantes" userId="864c591f62a72d9e" providerId="LiveId" clId="{2857F775-FA9C-4B52-8882-D009BD4C3DAB}" dt="2023-03-14T10:40:17.234" v="18" actId="1076"/>
          <ac:picMkLst>
            <pc:docMk/>
            <pc:sldMk cId="1572584983" sldId="264"/>
            <ac:picMk id="10" creationId="{C42A2CCA-5526-69E8-065A-C044DEFD4E8B}"/>
          </ac:picMkLst>
        </pc:picChg>
      </pc:sldChg>
      <pc:sldChg chg="addSp delSp modSp mod delAnim modAnim">
        <pc:chgData name="Pablo Crespo Cervantes" userId="864c591f62a72d9e" providerId="LiveId" clId="{2857F775-FA9C-4B52-8882-D009BD4C3DAB}" dt="2023-03-14T11:11:18.823" v="117"/>
        <pc:sldMkLst>
          <pc:docMk/>
          <pc:sldMk cId="67259619" sldId="266"/>
        </pc:sldMkLst>
        <pc:spChg chg="del">
          <ac:chgData name="Pablo Crespo Cervantes" userId="864c591f62a72d9e" providerId="LiveId" clId="{2857F775-FA9C-4B52-8882-D009BD4C3DAB}" dt="2023-03-14T11:09:52.791" v="104" actId="478"/>
          <ac:spMkLst>
            <pc:docMk/>
            <pc:sldMk cId="67259619" sldId="266"/>
            <ac:spMk id="6" creationId="{7A630A60-A2AB-A06C-E4C1-CC34A49DB653}"/>
          </ac:spMkLst>
        </pc:spChg>
        <pc:spChg chg="del">
          <ac:chgData name="Pablo Crespo Cervantes" userId="864c591f62a72d9e" providerId="LiveId" clId="{2857F775-FA9C-4B52-8882-D009BD4C3DAB}" dt="2023-03-14T11:10:37.698" v="108" actId="478"/>
          <ac:spMkLst>
            <pc:docMk/>
            <pc:sldMk cId="67259619" sldId="266"/>
            <ac:spMk id="10" creationId="{B6C58D3A-4D1C-65ED-D829-91C9B1E50DB9}"/>
          </ac:spMkLst>
        </pc:spChg>
        <pc:picChg chg="add mod">
          <ac:chgData name="Pablo Crespo Cervantes" userId="864c591f62a72d9e" providerId="LiveId" clId="{2857F775-FA9C-4B52-8882-D009BD4C3DAB}" dt="2023-03-14T11:09:58.869" v="107" actId="14100"/>
          <ac:picMkLst>
            <pc:docMk/>
            <pc:sldMk cId="67259619" sldId="266"/>
            <ac:picMk id="3" creationId="{8FFC11FF-B182-B062-970A-E90A37606BC1}"/>
          </ac:picMkLst>
        </pc:picChg>
        <pc:picChg chg="add mod">
          <ac:chgData name="Pablo Crespo Cervantes" userId="864c591f62a72d9e" providerId="LiveId" clId="{2857F775-FA9C-4B52-8882-D009BD4C3DAB}" dt="2023-03-14T11:10:51.914" v="113" actId="1076"/>
          <ac:picMkLst>
            <pc:docMk/>
            <pc:sldMk cId="67259619" sldId="266"/>
            <ac:picMk id="8" creationId="{57374892-FB35-E765-EB15-C4D6A43292DF}"/>
          </ac:picMkLst>
        </pc:picChg>
        <pc:picChg chg="ord">
          <ac:chgData name="Pablo Crespo Cervantes" userId="864c591f62a72d9e" providerId="LiveId" clId="{2857F775-FA9C-4B52-8882-D009BD4C3DAB}" dt="2023-03-14T11:10:55.204" v="114" actId="166"/>
          <ac:picMkLst>
            <pc:docMk/>
            <pc:sldMk cId="67259619" sldId="266"/>
            <ac:picMk id="9" creationId="{442BD0F2-B684-BC3C-BD7C-3E7A975D1E1C}"/>
          </ac:picMkLst>
        </pc:picChg>
        <pc:picChg chg="ord">
          <ac:chgData name="Pablo Crespo Cervantes" userId="864c591f62a72d9e" providerId="LiveId" clId="{2857F775-FA9C-4B52-8882-D009BD4C3DAB}" dt="2023-03-14T11:10:57.901" v="115" actId="166"/>
          <ac:picMkLst>
            <pc:docMk/>
            <pc:sldMk cId="67259619" sldId="266"/>
            <ac:picMk id="12" creationId="{DA52EFB5-3822-F7C9-71C6-418724534F58}"/>
          </ac:picMkLst>
        </pc:picChg>
      </pc:sldChg>
      <pc:sldChg chg="addSp delSp modSp mod setBg addAnim delAnim modAnim">
        <pc:chgData name="Pablo Crespo Cervantes" userId="864c591f62a72d9e" providerId="LiveId" clId="{2857F775-FA9C-4B52-8882-D009BD4C3DAB}" dt="2023-03-14T11:07:53.627" v="92"/>
        <pc:sldMkLst>
          <pc:docMk/>
          <pc:sldMk cId="19740639" sldId="267"/>
        </pc:sldMkLst>
        <pc:spChg chg="add del">
          <ac:chgData name="Pablo Crespo Cervantes" userId="864c591f62a72d9e" providerId="LiveId" clId="{2857F775-FA9C-4B52-8882-D009BD4C3DAB}" dt="2023-03-14T11:05:38.660" v="75" actId="478"/>
          <ac:spMkLst>
            <pc:docMk/>
            <pc:sldMk cId="19740639" sldId="267"/>
            <ac:spMk id="18" creationId="{778A2998-2D9A-F295-1F19-2A56261F3B03}"/>
          </ac:spMkLst>
        </pc:spChg>
        <pc:picChg chg="add del mod">
          <ac:chgData name="Pablo Crespo Cervantes" userId="864c591f62a72d9e" providerId="LiveId" clId="{2857F775-FA9C-4B52-8882-D009BD4C3DAB}" dt="2023-03-14T11:03:54.230" v="73" actId="22"/>
          <ac:picMkLst>
            <pc:docMk/>
            <pc:sldMk cId="19740639" sldId="267"/>
            <ac:picMk id="3" creationId="{C0754096-94AD-7364-5939-2D30CFD98C03}"/>
          </ac:picMkLst>
        </pc:picChg>
        <pc:picChg chg="add mod ord">
          <ac:chgData name="Pablo Crespo Cervantes" userId="864c591f62a72d9e" providerId="LiveId" clId="{2857F775-FA9C-4B52-8882-D009BD4C3DAB}" dt="2023-03-14T11:05:52.060" v="79" actId="171"/>
          <ac:picMkLst>
            <pc:docMk/>
            <pc:sldMk cId="19740639" sldId="267"/>
            <ac:picMk id="7" creationId="{CE0A3D61-E165-2349-47AD-DDD4E71CC756}"/>
          </ac:picMkLst>
        </pc:picChg>
        <pc:picChg chg="mod">
          <ac:chgData name="Pablo Crespo Cervantes" userId="864c591f62a72d9e" providerId="LiveId" clId="{2857F775-FA9C-4B52-8882-D009BD4C3DAB}" dt="2023-03-14T11:05:55.408" v="80" actId="1076"/>
          <ac:picMkLst>
            <pc:docMk/>
            <pc:sldMk cId="19740639" sldId="267"/>
            <ac:picMk id="19" creationId="{7FAFA402-307B-71EA-70B6-A0D6E56FBFE7}"/>
          </ac:picMkLst>
        </pc:picChg>
      </pc:sldChg>
      <pc:sldChg chg="modSp mod modAnim">
        <pc:chgData name="Pablo Crespo Cervantes" userId="864c591f62a72d9e" providerId="LiveId" clId="{2857F775-FA9C-4B52-8882-D009BD4C3DAB}" dt="2023-03-15T10:57:10.485" v="234"/>
        <pc:sldMkLst>
          <pc:docMk/>
          <pc:sldMk cId="2622699624" sldId="269"/>
        </pc:sldMkLst>
        <pc:spChg chg="mod">
          <ac:chgData name="Pablo Crespo Cervantes" userId="864c591f62a72d9e" providerId="LiveId" clId="{2857F775-FA9C-4B52-8882-D009BD4C3DAB}" dt="2023-03-15T10:56:31.766" v="230" actId="1076"/>
          <ac:spMkLst>
            <pc:docMk/>
            <pc:sldMk cId="2622699624" sldId="269"/>
            <ac:spMk id="7" creationId="{D4932DCD-FF94-9181-5B43-536B5FF08C6A}"/>
          </ac:spMkLst>
        </pc:spChg>
        <pc:spChg chg="mod">
          <ac:chgData name="Pablo Crespo Cervantes" userId="864c591f62a72d9e" providerId="LiveId" clId="{2857F775-FA9C-4B52-8882-D009BD4C3DAB}" dt="2023-03-15T10:56:27.726" v="229" actId="1076"/>
          <ac:spMkLst>
            <pc:docMk/>
            <pc:sldMk cId="2622699624" sldId="269"/>
            <ac:spMk id="9" creationId="{164EE434-A878-6249-FA4D-0E1BB3057B33}"/>
          </ac:spMkLst>
        </pc:spChg>
        <pc:spChg chg="mod">
          <ac:chgData name="Pablo Crespo Cervantes" userId="864c591f62a72d9e" providerId="LiveId" clId="{2857F775-FA9C-4B52-8882-D009BD4C3DAB}" dt="2023-03-15T10:55:53.597" v="225" actId="1076"/>
          <ac:spMkLst>
            <pc:docMk/>
            <pc:sldMk cId="2622699624" sldId="269"/>
            <ac:spMk id="13" creationId="{1C2751E2-2BD0-B15A-218B-20CA1E40EF6F}"/>
          </ac:spMkLst>
        </pc:spChg>
        <pc:spChg chg="mod">
          <ac:chgData name="Pablo Crespo Cervantes" userId="864c591f62a72d9e" providerId="LiveId" clId="{2857F775-FA9C-4B52-8882-D009BD4C3DAB}" dt="2023-03-15T10:56:35.473" v="231" actId="1076"/>
          <ac:spMkLst>
            <pc:docMk/>
            <pc:sldMk cId="2622699624" sldId="269"/>
            <ac:spMk id="15" creationId="{D2284DC3-0E7D-65A3-3102-2E2FE10CAA60}"/>
          </ac:spMkLst>
        </pc:spChg>
        <pc:spChg chg="mod">
          <ac:chgData name="Pablo Crespo Cervantes" userId="864c591f62a72d9e" providerId="LiveId" clId="{2857F775-FA9C-4B52-8882-D009BD4C3DAB}" dt="2023-03-15T10:56:00.471" v="227" actId="1076"/>
          <ac:spMkLst>
            <pc:docMk/>
            <pc:sldMk cId="2622699624" sldId="269"/>
            <ac:spMk id="16" creationId="{B34A419A-2BE3-6A98-ADBA-716222FEF0E3}"/>
          </ac:spMkLst>
        </pc:spChg>
      </pc:sldChg>
      <pc:sldChg chg="addSp delSp modSp mod setBg delAnim modAnim">
        <pc:chgData name="Pablo Crespo Cervantes" userId="864c591f62a72d9e" providerId="LiveId" clId="{2857F775-FA9C-4B52-8882-D009BD4C3DAB}" dt="2023-03-15T10:54:35.015" v="219"/>
        <pc:sldMkLst>
          <pc:docMk/>
          <pc:sldMk cId="2054062182" sldId="270"/>
        </pc:sldMkLst>
        <pc:spChg chg="mod">
          <ac:chgData name="Pablo Crespo Cervantes" userId="864c591f62a72d9e" providerId="LiveId" clId="{2857F775-FA9C-4B52-8882-D009BD4C3DAB}" dt="2023-03-15T10:52:37.842" v="198" actId="1076"/>
          <ac:spMkLst>
            <pc:docMk/>
            <pc:sldMk cId="2054062182" sldId="270"/>
            <ac:spMk id="5" creationId="{0E131AA3-6B6E-E0FA-E2D3-B44022C90A95}"/>
          </ac:spMkLst>
        </pc:spChg>
        <pc:spChg chg="add mod">
          <ac:chgData name="Pablo Crespo Cervantes" userId="864c591f62a72d9e" providerId="LiveId" clId="{2857F775-FA9C-4B52-8882-D009BD4C3DAB}" dt="2023-03-15T10:54:22.728" v="218" actId="1076"/>
          <ac:spMkLst>
            <pc:docMk/>
            <pc:sldMk cId="2054062182" sldId="270"/>
            <ac:spMk id="8" creationId="{0EB25F39-C905-08C1-6999-7232832AF2A2}"/>
          </ac:spMkLst>
        </pc:spChg>
        <pc:picChg chg="add del mod">
          <ac:chgData name="Pablo Crespo Cervantes" userId="864c591f62a72d9e" providerId="LiveId" clId="{2857F775-FA9C-4B52-8882-D009BD4C3DAB}" dt="2023-03-15T10:52:02.933" v="191"/>
          <ac:picMkLst>
            <pc:docMk/>
            <pc:sldMk cId="2054062182" sldId="270"/>
            <ac:picMk id="2" creationId="{036A63DC-DCF6-3285-498A-2892AE7BFCA0}"/>
          </ac:picMkLst>
        </pc:picChg>
        <pc:picChg chg="add del mod">
          <ac:chgData name="Pablo Crespo Cervantes" userId="864c591f62a72d9e" providerId="LiveId" clId="{2857F775-FA9C-4B52-8882-D009BD4C3DAB}" dt="2023-03-15T10:52:42.088" v="200" actId="478"/>
          <ac:picMkLst>
            <pc:docMk/>
            <pc:sldMk cId="2054062182" sldId="270"/>
            <ac:picMk id="7" creationId="{4DAF8CFE-DF62-A31C-F89C-881F00EC3B7F}"/>
          </ac:picMkLst>
        </pc:picChg>
      </pc:sldChg>
      <pc:sldChg chg="addSp delSp modSp mod">
        <pc:chgData name="Pablo Crespo Cervantes" userId="864c591f62a72d9e" providerId="LiveId" clId="{2857F775-FA9C-4B52-8882-D009BD4C3DAB}" dt="2023-03-14T11:08:26.174" v="103" actId="1076"/>
        <pc:sldMkLst>
          <pc:docMk/>
          <pc:sldMk cId="3533659444" sldId="272"/>
        </pc:sldMkLst>
        <pc:spChg chg="mod">
          <ac:chgData name="Pablo Crespo Cervantes" userId="864c591f62a72d9e" providerId="LiveId" clId="{2857F775-FA9C-4B52-8882-D009BD4C3DAB}" dt="2023-03-14T11:08:21.958" v="102" actId="1076"/>
          <ac:spMkLst>
            <pc:docMk/>
            <pc:sldMk cId="3533659444" sldId="272"/>
            <ac:spMk id="4" creationId="{F29A2A9C-5555-4B3A-41D2-76673F8A383D}"/>
          </ac:spMkLst>
        </pc:spChg>
        <pc:spChg chg="mod">
          <ac:chgData name="Pablo Crespo Cervantes" userId="864c591f62a72d9e" providerId="LiveId" clId="{2857F775-FA9C-4B52-8882-D009BD4C3DAB}" dt="2023-03-14T11:08:26.174" v="103" actId="1076"/>
          <ac:spMkLst>
            <pc:docMk/>
            <pc:sldMk cId="3533659444" sldId="272"/>
            <ac:spMk id="6" creationId="{7DF77E32-4F59-E583-2B4A-B26FB5F6B879}"/>
          </ac:spMkLst>
        </pc:spChg>
        <pc:spChg chg="del">
          <ac:chgData name="Pablo Crespo Cervantes" userId="864c591f62a72d9e" providerId="LiveId" clId="{2857F775-FA9C-4B52-8882-D009BD4C3DAB}" dt="2023-03-14T11:07:05.925" v="83" actId="478"/>
          <ac:spMkLst>
            <pc:docMk/>
            <pc:sldMk cId="3533659444" sldId="272"/>
            <ac:spMk id="9" creationId="{5B8E2B93-8CE2-F8E0-2649-890DDE929744}"/>
          </ac:spMkLst>
        </pc:spChg>
        <pc:picChg chg="add mod">
          <ac:chgData name="Pablo Crespo Cervantes" userId="864c591f62a72d9e" providerId="LiveId" clId="{2857F775-FA9C-4B52-8882-D009BD4C3DAB}" dt="2023-03-14T11:08:04.584" v="95" actId="1076"/>
          <ac:picMkLst>
            <pc:docMk/>
            <pc:sldMk cId="3533659444" sldId="272"/>
            <ac:picMk id="3" creationId="{40B9EFAB-D5FD-EC33-F100-4398D05CCEBB}"/>
          </ac:picMkLst>
        </pc:picChg>
      </pc:sldChg>
      <pc:sldChg chg="modSp mod">
        <pc:chgData name="Pablo Crespo Cervantes" userId="864c591f62a72d9e" providerId="LiveId" clId="{2857F775-FA9C-4B52-8882-D009BD4C3DAB}" dt="2023-03-14T11:11:31.213" v="118" actId="1076"/>
        <pc:sldMkLst>
          <pc:docMk/>
          <pc:sldMk cId="4213987431" sldId="273"/>
        </pc:sldMkLst>
        <pc:spChg chg="mod">
          <ac:chgData name="Pablo Crespo Cervantes" userId="864c591f62a72d9e" providerId="LiveId" clId="{2857F775-FA9C-4B52-8882-D009BD4C3DAB}" dt="2023-03-14T11:11:31.213" v="118" actId="1076"/>
          <ac:spMkLst>
            <pc:docMk/>
            <pc:sldMk cId="4213987431" sldId="273"/>
            <ac:spMk id="16" creationId="{E3BD86FD-D1A8-572C-1F1A-F8EC773134DE}"/>
          </ac:spMkLst>
        </pc:spChg>
      </pc:sldChg>
      <pc:sldChg chg="modSp mod">
        <pc:chgData name="Pablo Crespo Cervantes" userId="864c591f62a72d9e" providerId="LiveId" clId="{2857F775-FA9C-4B52-8882-D009BD4C3DAB}" dt="2023-03-15T11:00:05.811" v="305" actId="14100"/>
        <pc:sldMkLst>
          <pc:docMk/>
          <pc:sldMk cId="305843354" sldId="275"/>
        </pc:sldMkLst>
        <pc:spChg chg="mod">
          <ac:chgData name="Pablo Crespo Cervantes" userId="864c591f62a72d9e" providerId="LiveId" clId="{2857F775-FA9C-4B52-8882-D009BD4C3DAB}" dt="2023-03-15T11:00:05.811" v="305" actId="14100"/>
          <ac:spMkLst>
            <pc:docMk/>
            <pc:sldMk cId="305843354" sldId="275"/>
            <ac:spMk id="4" creationId="{F29A2A9C-5555-4B3A-41D2-76673F8A383D}"/>
          </ac:spMkLst>
        </pc:spChg>
        <pc:spChg chg="mod">
          <ac:chgData name="Pablo Crespo Cervantes" userId="864c591f62a72d9e" providerId="LiveId" clId="{2857F775-FA9C-4B52-8882-D009BD4C3DAB}" dt="2023-03-14T13:10:23.602" v="123" actId="1076"/>
          <ac:spMkLst>
            <pc:docMk/>
            <pc:sldMk cId="305843354" sldId="275"/>
            <ac:spMk id="6" creationId="{7DF77E32-4F59-E583-2B4A-B26FB5F6B879}"/>
          </ac:spMkLst>
        </pc:spChg>
      </pc:sldChg>
      <pc:sldChg chg="addSp delSp modSp mod addAnim delAnim modAnim">
        <pc:chgData name="Pablo Crespo Cervantes" userId="864c591f62a72d9e" providerId="LiveId" clId="{2857F775-FA9C-4B52-8882-D009BD4C3DAB}" dt="2023-03-15T10:38:03.852" v="187" actId="1076"/>
        <pc:sldMkLst>
          <pc:docMk/>
          <pc:sldMk cId="3562393581" sldId="276"/>
        </pc:sldMkLst>
        <pc:spChg chg="add mod">
          <ac:chgData name="Pablo Crespo Cervantes" userId="864c591f62a72d9e" providerId="LiveId" clId="{2857F775-FA9C-4B52-8882-D009BD4C3DAB}" dt="2023-03-15T10:32:53.859" v="125" actId="571"/>
          <ac:spMkLst>
            <pc:docMk/>
            <pc:sldMk cId="3562393581" sldId="276"/>
            <ac:spMk id="5" creationId="{D3BBEAD6-6167-E0B8-0238-76D6FD1F17E0}"/>
          </ac:spMkLst>
        </pc:spChg>
        <pc:spChg chg="add mod">
          <ac:chgData name="Pablo Crespo Cervantes" userId="864c591f62a72d9e" providerId="LiveId" clId="{2857F775-FA9C-4B52-8882-D009BD4C3DAB}" dt="2023-03-15T10:32:53.859" v="125" actId="571"/>
          <ac:spMkLst>
            <pc:docMk/>
            <pc:sldMk cId="3562393581" sldId="276"/>
            <ac:spMk id="7" creationId="{9468E85E-B6C0-0243-F8E9-AE6D5CB1D4C9}"/>
          </ac:spMkLst>
        </pc:spChg>
        <pc:spChg chg="mod">
          <ac:chgData name="Pablo Crespo Cervantes" userId="864c591f62a72d9e" providerId="LiveId" clId="{2857F775-FA9C-4B52-8882-D009BD4C3DAB}" dt="2023-03-15T10:38:03.852" v="187" actId="1076"/>
          <ac:spMkLst>
            <pc:docMk/>
            <pc:sldMk cId="3562393581" sldId="276"/>
            <ac:spMk id="9" creationId="{79D7A777-A66D-526E-8552-096E45EFEB77}"/>
          </ac:spMkLst>
        </pc:spChg>
        <pc:spChg chg="mod">
          <ac:chgData name="Pablo Crespo Cervantes" userId="864c591f62a72d9e" providerId="LiveId" clId="{2857F775-FA9C-4B52-8882-D009BD4C3DAB}" dt="2023-03-15T10:38:03.852" v="187" actId="1076"/>
          <ac:spMkLst>
            <pc:docMk/>
            <pc:sldMk cId="3562393581" sldId="276"/>
            <ac:spMk id="10" creationId="{5ED99FB8-E1DE-286C-0ECE-6CCF9C745E2F}"/>
          </ac:spMkLst>
        </pc:spChg>
        <pc:spChg chg="add del mod">
          <ac:chgData name="Pablo Crespo Cervantes" userId="864c591f62a72d9e" providerId="LiveId" clId="{2857F775-FA9C-4B52-8882-D009BD4C3DAB}" dt="2023-03-15T10:38:03.852" v="187" actId="1076"/>
          <ac:spMkLst>
            <pc:docMk/>
            <pc:sldMk cId="3562393581" sldId="276"/>
            <ac:spMk id="11" creationId="{26323FFB-1877-0D47-CB24-734FCE38B901}"/>
          </ac:spMkLst>
        </pc:spChg>
        <pc:spChg chg="add mod">
          <ac:chgData name="Pablo Crespo Cervantes" userId="864c591f62a72d9e" providerId="LiveId" clId="{2857F775-FA9C-4B52-8882-D009BD4C3DAB}" dt="2023-03-15T10:35:33.243" v="132" actId="571"/>
          <ac:spMkLst>
            <pc:docMk/>
            <pc:sldMk cId="3562393581" sldId="276"/>
            <ac:spMk id="17" creationId="{8ADB33A9-EDA0-1F47-575F-11E654F1415E}"/>
          </ac:spMkLst>
        </pc:spChg>
        <pc:spChg chg="add mod">
          <ac:chgData name="Pablo Crespo Cervantes" userId="864c591f62a72d9e" providerId="LiveId" clId="{2857F775-FA9C-4B52-8882-D009BD4C3DAB}" dt="2023-03-15T10:35:33.243" v="132" actId="571"/>
          <ac:spMkLst>
            <pc:docMk/>
            <pc:sldMk cId="3562393581" sldId="276"/>
            <ac:spMk id="18" creationId="{F7EB70BF-51F0-F509-77F8-E63A60138314}"/>
          </ac:spMkLst>
        </pc:spChg>
        <pc:spChg chg="add mod">
          <ac:chgData name="Pablo Crespo Cervantes" userId="864c591f62a72d9e" providerId="LiveId" clId="{2857F775-FA9C-4B52-8882-D009BD4C3DAB}" dt="2023-03-15T10:35:33.243" v="132" actId="571"/>
          <ac:spMkLst>
            <pc:docMk/>
            <pc:sldMk cId="3562393581" sldId="276"/>
            <ac:spMk id="19" creationId="{3BCE426C-F38D-3EBD-F547-0FDAEFE0ED6F}"/>
          </ac:spMkLst>
        </pc:spChg>
        <pc:spChg chg="add mod">
          <ac:chgData name="Pablo Crespo Cervantes" userId="864c591f62a72d9e" providerId="LiveId" clId="{2857F775-FA9C-4B52-8882-D009BD4C3DAB}" dt="2023-03-15T10:35:50.301" v="136" actId="571"/>
          <ac:spMkLst>
            <pc:docMk/>
            <pc:sldMk cId="3562393581" sldId="276"/>
            <ac:spMk id="24" creationId="{30110AE2-5CE7-1F2C-A915-B97AC83C605C}"/>
          </ac:spMkLst>
        </pc:spChg>
        <pc:spChg chg="add mod">
          <ac:chgData name="Pablo Crespo Cervantes" userId="864c591f62a72d9e" providerId="LiveId" clId="{2857F775-FA9C-4B52-8882-D009BD4C3DAB}" dt="2023-03-15T10:35:50.301" v="136" actId="571"/>
          <ac:spMkLst>
            <pc:docMk/>
            <pc:sldMk cId="3562393581" sldId="276"/>
            <ac:spMk id="25" creationId="{A7B690B4-2B90-CE61-C083-66E506441669}"/>
          </ac:spMkLst>
        </pc:spChg>
        <pc:spChg chg="add mod">
          <ac:chgData name="Pablo Crespo Cervantes" userId="864c591f62a72d9e" providerId="LiveId" clId="{2857F775-FA9C-4B52-8882-D009BD4C3DAB}" dt="2023-03-15T10:35:50.301" v="136" actId="571"/>
          <ac:spMkLst>
            <pc:docMk/>
            <pc:sldMk cId="3562393581" sldId="276"/>
            <ac:spMk id="26" creationId="{25CCEB1A-3E99-BE43-98E5-4500344F60C2}"/>
          </ac:spMkLst>
        </pc:spChg>
        <pc:spChg chg="add mod">
          <ac:chgData name="Pablo Crespo Cervantes" userId="864c591f62a72d9e" providerId="LiveId" clId="{2857F775-FA9C-4B52-8882-D009BD4C3DAB}" dt="2023-03-15T10:38:03.852" v="187" actId="1076"/>
          <ac:spMkLst>
            <pc:docMk/>
            <pc:sldMk cId="3562393581" sldId="276"/>
            <ac:spMk id="28" creationId="{716A1E3F-7AC1-6922-D673-A14DAB973097}"/>
          </ac:spMkLst>
        </pc:spChg>
        <pc:grpChg chg="add mod">
          <ac:chgData name="Pablo Crespo Cervantes" userId="864c591f62a72d9e" providerId="LiveId" clId="{2857F775-FA9C-4B52-8882-D009BD4C3DAB}" dt="2023-03-15T10:38:03.852" v="187" actId="1076"/>
          <ac:grpSpMkLst>
            <pc:docMk/>
            <pc:sldMk cId="3562393581" sldId="276"/>
            <ac:grpSpMk id="29" creationId="{2B9E395B-9185-D200-7E9A-054F9D0044FA}"/>
          </ac:grpSpMkLst>
        </pc:grpChg>
        <pc:picChg chg="add mod">
          <ac:chgData name="Pablo Crespo Cervantes" userId="864c591f62a72d9e" providerId="LiveId" clId="{2857F775-FA9C-4B52-8882-D009BD4C3DAB}" dt="2023-03-15T10:32:53.859" v="125" actId="571"/>
          <ac:picMkLst>
            <pc:docMk/>
            <pc:sldMk cId="3562393581" sldId="276"/>
            <ac:picMk id="2" creationId="{14A30C41-FDC3-8001-4BE1-B975B130FD30}"/>
          </ac:picMkLst>
        </pc:picChg>
        <pc:picChg chg="add mod">
          <ac:chgData name="Pablo Crespo Cervantes" userId="864c591f62a72d9e" providerId="LiveId" clId="{2857F775-FA9C-4B52-8882-D009BD4C3DAB}" dt="2023-03-15T10:32:53.859" v="125" actId="571"/>
          <ac:picMkLst>
            <pc:docMk/>
            <pc:sldMk cId="3562393581" sldId="276"/>
            <ac:picMk id="3" creationId="{4A05CD99-CE6E-E76F-1592-D36426CFAACF}"/>
          </ac:picMkLst>
        </pc:picChg>
        <pc:picChg chg="mod">
          <ac:chgData name="Pablo Crespo Cervantes" userId="864c591f62a72d9e" providerId="LiveId" clId="{2857F775-FA9C-4B52-8882-D009BD4C3DAB}" dt="2023-03-15T10:38:03.852" v="187" actId="1076"/>
          <ac:picMkLst>
            <pc:docMk/>
            <pc:sldMk cId="3562393581" sldId="276"/>
            <ac:picMk id="8" creationId="{48752171-1C84-316F-5F7E-6EDE4212AFFD}"/>
          </ac:picMkLst>
        </pc:picChg>
        <pc:picChg chg="add mod">
          <ac:chgData name="Pablo Crespo Cervantes" userId="864c591f62a72d9e" providerId="LiveId" clId="{2857F775-FA9C-4B52-8882-D009BD4C3DAB}" dt="2023-03-15T10:38:03.852" v="187" actId="1076"/>
          <ac:picMkLst>
            <pc:docMk/>
            <pc:sldMk cId="3562393581" sldId="276"/>
            <ac:picMk id="13" creationId="{40915036-3506-CA2F-434F-169C4EFCAA75}"/>
          </ac:picMkLst>
        </pc:picChg>
        <pc:picChg chg="add mod">
          <ac:chgData name="Pablo Crespo Cervantes" userId="864c591f62a72d9e" providerId="LiveId" clId="{2857F775-FA9C-4B52-8882-D009BD4C3DAB}" dt="2023-03-15T10:35:33.243" v="132" actId="571"/>
          <ac:picMkLst>
            <pc:docMk/>
            <pc:sldMk cId="3562393581" sldId="276"/>
            <ac:picMk id="14" creationId="{84484912-EF2E-4A91-F614-46C0F7A66AC7}"/>
          </ac:picMkLst>
        </pc:picChg>
        <pc:picChg chg="add mod">
          <ac:chgData name="Pablo Crespo Cervantes" userId="864c591f62a72d9e" providerId="LiveId" clId="{2857F775-FA9C-4B52-8882-D009BD4C3DAB}" dt="2023-03-15T10:35:33.243" v="132" actId="571"/>
          <ac:picMkLst>
            <pc:docMk/>
            <pc:sldMk cId="3562393581" sldId="276"/>
            <ac:picMk id="15" creationId="{FEFDE264-C6F6-243A-622F-1367EF5A856F}"/>
          </ac:picMkLst>
        </pc:picChg>
        <pc:picChg chg="add mod">
          <ac:chgData name="Pablo Crespo Cervantes" userId="864c591f62a72d9e" providerId="LiveId" clId="{2857F775-FA9C-4B52-8882-D009BD4C3DAB}" dt="2023-03-15T10:35:33.243" v="132" actId="571"/>
          <ac:picMkLst>
            <pc:docMk/>
            <pc:sldMk cId="3562393581" sldId="276"/>
            <ac:picMk id="16" creationId="{506C216A-5F84-FAC5-6692-7CE7EEFD85BB}"/>
          </ac:picMkLst>
        </pc:picChg>
        <pc:picChg chg="add mod">
          <ac:chgData name="Pablo Crespo Cervantes" userId="864c591f62a72d9e" providerId="LiveId" clId="{2857F775-FA9C-4B52-8882-D009BD4C3DAB}" dt="2023-03-15T10:35:33.243" v="132" actId="571"/>
          <ac:picMkLst>
            <pc:docMk/>
            <pc:sldMk cId="3562393581" sldId="276"/>
            <ac:picMk id="20" creationId="{F556FAA2-4A68-11A4-0E1B-4181C8D92A31}"/>
          </ac:picMkLst>
        </pc:picChg>
        <pc:picChg chg="add mod">
          <ac:chgData name="Pablo Crespo Cervantes" userId="864c591f62a72d9e" providerId="LiveId" clId="{2857F775-FA9C-4B52-8882-D009BD4C3DAB}" dt="2023-03-15T10:35:50.301" v="136" actId="571"/>
          <ac:picMkLst>
            <pc:docMk/>
            <pc:sldMk cId="3562393581" sldId="276"/>
            <ac:picMk id="21" creationId="{012222F8-ED5E-10D3-B4B3-18047E90464C}"/>
          </ac:picMkLst>
        </pc:picChg>
        <pc:picChg chg="add mod">
          <ac:chgData name="Pablo Crespo Cervantes" userId="864c591f62a72d9e" providerId="LiveId" clId="{2857F775-FA9C-4B52-8882-D009BD4C3DAB}" dt="2023-03-15T10:35:50.301" v="136" actId="571"/>
          <ac:picMkLst>
            <pc:docMk/>
            <pc:sldMk cId="3562393581" sldId="276"/>
            <ac:picMk id="22" creationId="{6BB1CD01-F366-DE9D-A4B8-B6D63F91CF9D}"/>
          </ac:picMkLst>
        </pc:picChg>
        <pc:picChg chg="add mod">
          <ac:chgData name="Pablo Crespo Cervantes" userId="864c591f62a72d9e" providerId="LiveId" clId="{2857F775-FA9C-4B52-8882-D009BD4C3DAB}" dt="2023-03-15T10:35:50.301" v="136" actId="571"/>
          <ac:picMkLst>
            <pc:docMk/>
            <pc:sldMk cId="3562393581" sldId="276"/>
            <ac:picMk id="23" creationId="{BF960F8D-5026-C381-9929-C2783E9138F8}"/>
          </ac:picMkLst>
        </pc:picChg>
        <pc:picChg chg="add mod">
          <ac:chgData name="Pablo Crespo Cervantes" userId="864c591f62a72d9e" providerId="LiveId" clId="{2857F775-FA9C-4B52-8882-D009BD4C3DAB}" dt="2023-03-15T10:35:50.301" v="136" actId="571"/>
          <ac:picMkLst>
            <pc:docMk/>
            <pc:sldMk cId="3562393581" sldId="276"/>
            <ac:picMk id="27" creationId="{DB34BB5C-3B8D-9238-79C6-BC26F90A1408}"/>
          </ac:picMkLst>
        </pc:picChg>
        <pc:picChg chg="mod">
          <ac:chgData name="Pablo Crespo Cervantes" userId="864c591f62a72d9e" providerId="LiveId" clId="{2857F775-FA9C-4B52-8882-D009BD4C3DAB}" dt="2023-03-15T10:38:03.852" v="187" actId="1076"/>
          <ac:picMkLst>
            <pc:docMk/>
            <pc:sldMk cId="3562393581" sldId="276"/>
            <ac:picMk id="1026" creationId="{B6909DEF-83C4-8705-4FD4-77749D02DEA3}"/>
          </ac:picMkLst>
        </pc:picChg>
        <pc:picChg chg="mod">
          <ac:chgData name="Pablo Crespo Cervantes" userId="864c591f62a72d9e" providerId="LiveId" clId="{2857F775-FA9C-4B52-8882-D009BD4C3DAB}" dt="2023-03-15T10:38:03.852" v="187" actId="1076"/>
          <ac:picMkLst>
            <pc:docMk/>
            <pc:sldMk cId="3562393581" sldId="276"/>
            <ac:picMk id="1028" creationId="{6678FA00-3F89-0AFC-D9F5-1FDBBBE954B4}"/>
          </ac:picMkLst>
        </pc:picChg>
      </pc:sldChg>
      <pc:sldChg chg="modSp mod modTransition">
        <pc:chgData name="Pablo Crespo Cervantes" userId="864c591f62a72d9e" providerId="LiveId" clId="{2857F775-FA9C-4B52-8882-D009BD4C3DAB}" dt="2023-03-15T10:59:30.688" v="300"/>
        <pc:sldMkLst>
          <pc:docMk/>
          <pc:sldMk cId="521269165" sldId="277"/>
        </pc:sldMkLst>
        <pc:spChg chg="mod">
          <ac:chgData name="Pablo Crespo Cervantes" userId="864c591f62a72d9e" providerId="LiveId" clId="{2857F775-FA9C-4B52-8882-D009BD4C3DAB}" dt="2023-03-15T10:58:58.132" v="299" actId="20577"/>
          <ac:spMkLst>
            <pc:docMk/>
            <pc:sldMk cId="521269165" sldId="277"/>
            <ac:spMk id="3" creationId="{AE95B061-4AC7-E449-DD7B-E8F3B4BECA25}"/>
          </ac:spMkLst>
        </pc:spChg>
        <pc:picChg chg="mod">
          <ac:chgData name="Pablo Crespo Cervantes" userId="864c591f62a72d9e" providerId="LiveId" clId="{2857F775-FA9C-4B52-8882-D009BD4C3DAB}" dt="2023-03-15T10:58:45.614" v="236" actId="1076"/>
          <ac:picMkLst>
            <pc:docMk/>
            <pc:sldMk cId="521269165" sldId="277"/>
            <ac:picMk id="2050" creationId="{B78218A5-2549-4DF7-1230-0416B451758A}"/>
          </ac:picMkLst>
        </pc:picChg>
      </pc:sldChg>
      <pc:sldChg chg="add del">
        <pc:chgData name="Pablo Crespo Cervantes" userId="864c591f62a72d9e" providerId="LiveId" clId="{2857F775-FA9C-4B52-8882-D009BD4C3DAB}" dt="2023-03-15T10:52:09.743" v="193"/>
        <pc:sldMkLst>
          <pc:docMk/>
          <pc:sldMk cId="359104669" sldId="278"/>
        </pc:sldMkLst>
      </pc:sldChg>
      <pc:sldMasterChg chg="setBg modSldLayout">
        <pc:chgData name="Pablo Crespo Cervantes" userId="864c591f62a72d9e" providerId="LiveId" clId="{2857F775-FA9C-4B52-8882-D009BD4C3DAB}" dt="2023-03-14T11:07:53.627" v="92"/>
        <pc:sldMasterMkLst>
          <pc:docMk/>
          <pc:sldMasterMk cId="737937728" sldId="2147483648"/>
        </pc:sldMasterMkLst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1081145313" sldId="2147483649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2683254451" sldId="2147483650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1620749201" sldId="2147483651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4099947703" sldId="2147483652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1920314939" sldId="2147483653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3467795918" sldId="2147483654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1144711198" sldId="2147483655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2988733182" sldId="2147483656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2219596747" sldId="2147483657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2446565553" sldId="2147483658"/>
          </pc:sldLayoutMkLst>
        </pc:sldLayoutChg>
        <pc:sldLayoutChg chg="setBg">
          <pc:chgData name="Pablo Crespo Cervantes" userId="864c591f62a72d9e" providerId="LiveId" clId="{2857F775-FA9C-4B52-8882-D009BD4C3DAB}" dt="2023-03-14T11:07:53.627" v="92"/>
          <pc:sldLayoutMkLst>
            <pc:docMk/>
            <pc:sldMasterMk cId="737937728" sldId="2147483648"/>
            <pc:sldLayoutMk cId="1710037928" sldId="2147483659"/>
          </pc:sldLayoutMkLst>
        </pc:sldLayoutChg>
      </pc:sldMasterChg>
    </pc:docChg>
  </pc:docChgLst>
  <pc:docChgLst>
    <pc:chgData name="Pablo Crespo Cervantes" userId="864c591f62a72d9e" providerId="LiveId" clId="{2B025E80-3352-437E-B181-A103C59D4653}"/>
    <pc:docChg chg="undo redo custSel addSld delSld modSld sldOrd">
      <pc:chgData name="Pablo Crespo Cervantes" userId="864c591f62a72d9e" providerId="LiveId" clId="{2B025E80-3352-437E-B181-A103C59D4653}" dt="2023-03-15T18:51:02.440" v="3345"/>
      <pc:docMkLst>
        <pc:docMk/>
      </pc:docMkLst>
      <pc:sldChg chg="addSp delSp modSp mod">
        <pc:chgData name="Pablo Crespo Cervantes" userId="864c591f62a72d9e" providerId="LiveId" clId="{2B025E80-3352-437E-B181-A103C59D4653}" dt="2023-03-15T18:37:24.591" v="3290" actId="1076"/>
        <pc:sldMkLst>
          <pc:docMk/>
          <pc:sldMk cId="2234881486" sldId="256"/>
        </pc:sldMkLst>
        <pc:spChg chg="mod">
          <ac:chgData name="Pablo Crespo Cervantes" userId="864c591f62a72d9e" providerId="LiveId" clId="{2B025E80-3352-437E-B181-A103C59D4653}" dt="2023-03-13T16:10:13.673" v="308" actId="2711"/>
          <ac:spMkLst>
            <pc:docMk/>
            <pc:sldMk cId="2234881486" sldId="256"/>
            <ac:spMk id="2" creationId="{EB26F838-295D-9217-4A9A-8E72764010FC}"/>
          </ac:spMkLst>
        </pc:spChg>
        <pc:spChg chg="mod">
          <ac:chgData name="Pablo Crespo Cervantes" userId="864c591f62a72d9e" providerId="LiveId" clId="{2B025E80-3352-437E-B181-A103C59D4653}" dt="2023-03-13T16:10:23.328" v="309" actId="2711"/>
          <ac:spMkLst>
            <pc:docMk/>
            <pc:sldMk cId="2234881486" sldId="256"/>
            <ac:spMk id="3" creationId="{9E9957BB-5C03-DC06-4868-3213ED09E415}"/>
          </ac:spMkLst>
        </pc:spChg>
        <pc:spChg chg="add mod">
          <ac:chgData name="Pablo Crespo Cervantes" userId="864c591f62a72d9e" providerId="LiveId" clId="{2B025E80-3352-437E-B181-A103C59D4653}" dt="2023-03-15T16:16:22.913" v="2703" actId="13822"/>
          <ac:spMkLst>
            <pc:docMk/>
            <pc:sldMk cId="2234881486" sldId="256"/>
            <ac:spMk id="7" creationId="{21656C80-6675-44B6-E671-EC349DBD3C1E}"/>
          </ac:spMkLst>
        </pc:spChg>
        <pc:spChg chg="add mod">
          <ac:chgData name="Pablo Crespo Cervantes" userId="864c591f62a72d9e" providerId="LiveId" clId="{2B025E80-3352-437E-B181-A103C59D4653}" dt="2023-03-15T18:37:24.591" v="3290" actId="1076"/>
          <ac:spMkLst>
            <pc:docMk/>
            <pc:sldMk cId="2234881486" sldId="256"/>
            <ac:spMk id="8" creationId="{006A80CC-968C-76E1-DDFB-91C715E21D07}"/>
          </ac:spMkLst>
        </pc:spChg>
        <pc:picChg chg="add mod">
          <ac:chgData name="Pablo Crespo Cervantes" userId="864c591f62a72d9e" providerId="LiveId" clId="{2B025E80-3352-437E-B181-A103C59D4653}" dt="2023-03-15T16:16:08.388" v="2700" actId="1076"/>
          <ac:picMkLst>
            <pc:docMk/>
            <pc:sldMk cId="2234881486" sldId="256"/>
            <ac:picMk id="4" creationId="{3BE6E1A4-A6A4-E7D8-E794-48050B48C28E}"/>
          </ac:picMkLst>
        </pc:picChg>
        <pc:picChg chg="mod">
          <ac:chgData name="Pablo Crespo Cervantes" userId="864c591f62a72d9e" providerId="LiveId" clId="{2B025E80-3352-437E-B181-A103C59D4653}" dt="2023-03-15T16:16:49.296" v="2704" actId="14100"/>
          <ac:picMkLst>
            <pc:docMk/>
            <pc:sldMk cId="2234881486" sldId="256"/>
            <ac:picMk id="5" creationId="{B0CBA283-0461-22A2-09F3-199CEDF49110}"/>
          </ac:picMkLst>
        </pc:picChg>
        <pc:picChg chg="add mod">
          <ac:chgData name="Pablo Crespo Cervantes" userId="864c591f62a72d9e" providerId="LiveId" clId="{2B025E80-3352-437E-B181-A103C59D4653}" dt="2023-03-15T17:01:52.438" v="3245" actId="14100"/>
          <ac:picMkLst>
            <pc:docMk/>
            <pc:sldMk cId="2234881486" sldId="256"/>
            <ac:picMk id="6" creationId="{CC0E6211-CE15-50A8-3632-F173EE495564}"/>
          </ac:picMkLst>
        </pc:picChg>
        <pc:picChg chg="del">
          <ac:chgData name="Pablo Crespo Cervantes" userId="864c591f62a72d9e" providerId="LiveId" clId="{2B025E80-3352-437E-B181-A103C59D4653}" dt="2023-03-13T15:56:45.139" v="286" actId="478"/>
          <ac:picMkLst>
            <pc:docMk/>
            <pc:sldMk cId="2234881486" sldId="256"/>
            <ac:picMk id="1026" creationId="{961D148F-BD20-7CB5-2E36-9BC0AEF73376}"/>
          </ac:picMkLst>
        </pc:picChg>
      </pc:sldChg>
      <pc:sldChg chg="addSp delSp modSp del mod">
        <pc:chgData name="Pablo Crespo Cervantes" userId="864c591f62a72d9e" providerId="LiveId" clId="{2B025E80-3352-437E-B181-A103C59D4653}" dt="2023-03-13T15:50:58.588" v="34" actId="47"/>
        <pc:sldMkLst>
          <pc:docMk/>
          <pc:sldMk cId="916408350" sldId="257"/>
        </pc:sldMkLst>
        <pc:spChg chg="mod">
          <ac:chgData name="Pablo Crespo Cervantes" userId="864c591f62a72d9e" providerId="LiveId" clId="{2B025E80-3352-437E-B181-A103C59D4653}" dt="2023-03-13T15:49:14.645" v="14" actId="26606"/>
          <ac:spMkLst>
            <pc:docMk/>
            <pc:sldMk cId="916408350" sldId="257"/>
            <ac:spMk id="2" creationId="{2C000818-1FF4-1122-2706-3C6C5AB63731}"/>
          </ac:spMkLst>
        </pc:spChg>
        <pc:spChg chg="add del mod">
          <ac:chgData name="Pablo Crespo Cervantes" userId="864c591f62a72d9e" providerId="LiveId" clId="{2B025E80-3352-437E-B181-A103C59D4653}" dt="2023-03-13T15:48:57.756" v="6" actId="478"/>
          <ac:spMkLst>
            <pc:docMk/>
            <pc:sldMk cId="916408350" sldId="257"/>
            <ac:spMk id="4" creationId="{1E9C1212-67DB-F39C-7AF7-A372CC9B7F0D}"/>
          </ac:spMkLst>
        </pc:spChg>
        <pc:spChg chg="add del">
          <ac:chgData name="Pablo Crespo Cervantes" userId="864c591f62a72d9e" providerId="LiveId" clId="{2B025E80-3352-437E-B181-A103C59D4653}" dt="2023-03-13T15:49:14.645" v="14" actId="26606"/>
          <ac:spMkLst>
            <pc:docMk/>
            <pc:sldMk cId="916408350" sldId="257"/>
            <ac:spMk id="46" creationId="{42285737-90EE-47DC-AC80-8AE156B11969}"/>
          </ac:spMkLst>
        </pc:spChg>
        <pc:grpChg chg="add del">
          <ac:chgData name="Pablo Crespo Cervantes" userId="864c591f62a72d9e" providerId="LiveId" clId="{2B025E80-3352-437E-B181-A103C59D4653}" dt="2023-03-13T15:49:14.645" v="14" actId="26606"/>
          <ac:grpSpMkLst>
            <pc:docMk/>
            <pc:sldMk cId="916408350" sldId="257"/>
            <ac:grpSpMk id="48" creationId="{B57BDC17-F1B3-455F-BBF1-680AA1F25C06}"/>
          </ac:grpSpMkLst>
        </pc:grpChg>
        <pc:graphicFrameChg chg="add del mod ord modGraphic">
          <ac:chgData name="Pablo Crespo Cervantes" userId="864c591f62a72d9e" providerId="LiveId" clId="{2B025E80-3352-437E-B181-A103C59D4653}" dt="2023-03-13T15:49:14.645" v="14" actId="26606"/>
          <ac:graphicFrameMkLst>
            <pc:docMk/>
            <pc:sldMk cId="916408350" sldId="257"/>
            <ac:graphicFrameMk id="5" creationId="{9CFF483B-D466-7B95-C697-7F939986D7FE}"/>
          </ac:graphicFrameMkLst>
        </pc:graphicFrameChg>
        <pc:picChg chg="add del">
          <ac:chgData name="Pablo Crespo Cervantes" userId="864c591f62a72d9e" providerId="LiveId" clId="{2B025E80-3352-437E-B181-A103C59D4653}" dt="2023-03-13T15:48:56.888" v="4" actId="22"/>
          <ac:picMkLst>
            <pc:docMk/>
            <pc:sldMk cId="916408350" sldId="257"/>
            <ac:picMk id="7" creationId="{257EECB3-D6BE-21C7-05EC-F179650F80A7}"/>
          </ac:picMkLst>
        </pc:picChg>
        <pc:picChg chg="add del mod ord">
          <ac:chgData name="Pablo Crespo Cervantes" userId="864c591f62a72d9e" providerId="LiveId" clId="{2B025E80-3352-437E-B181-A103C59D4653}" dt="2023-03-13T15:50:14.916" v="24" actId="21"/>
          <ac:picMkLst>
            <pc:docMk/>
            <pc:sldMk cId="916408350" sldId="257"/>
            <ac:picMk id="10" creationId="{DCC1B4A9-FC06-D5BD-7595-4FAC4B0BC3B1}"/>
          </ac:picMkLst>
        </pc:picChg>
        <pc:cxnChg chg="add del">
          <ac:chgData name="Pablo Crespo Cervantes" userId="864c591f62a72d9e" providerId="LiveId" clId="{2B025E80-3352-437E-B181-A103C59D4653}" dt="2023-03-13T15:49:14.645" v="14" actId="26606"/>
          <ac:cxnSpMkLst>
            <pc:docMk/>
            <pc:sldMk cId="916408350" sldId="257"/>
            <ac:cxnSpMk id="59" creationId="{A7F400EE-A8A5-48AF-B4D6-291B52C6F0B0}"/>
          </ac:cxnSpMkLst>
        </pc:cxnChg>
      </pc:sldChg>
      <pc:sldChg chg="addSp delSp modSp mod modAnim">
        <pc:chgData name="Pablo Crespo Cervantes" userId="864c591f62a72d9e" providerId="LiveId" clId="{2B025E80-3352-437E-B181-A103C59D4653}" dt="2023-03-15T17:24:49.024" v="3268" actId="1076"/>
        <pc:sldMkLst>
          <pc:docMk/>
          <pc:sldMk cId="3375208023" sldId="258"/>
        </pc:sldMkLst>
        <pc:spChg chg="del">
          <ac:chgData name="Pablo Crespo Cervantes" userId="864c591f62a72d9e" providerId="LiveId" clId="{2B025E80-3352-437E-B181-A103C59D4653}" dt="2023-03-15T16:18:37.426" v="2708" actId="478"/>
          <ac:spMkLst>
            <pc:docMk/>
            <pc:sldMk cId="3375208023" sldId="258"/>
            <ac:spMk id="2" creationId="{BCB2ED3C-0AAB-DF9B-9F7E-BFE8258857B1}"/>
          </ac:spMkLst>
        </pc:spChg>
        <pc:spChg chg="add del mod">
          <ac:chgData name="Pablo Crespo Cervantes" userId="864c591f62a72d9e" providerId="LiveId" clId="{2B025E80-3352-437E-B181-A103C59D4653}" dt="2023-03-14T19:15:49.034" v="2256"/>
          <ac:spMkLst>
            <pc:docMk/>
            <pc:sldMk cId="3375208023" sldId="258"/>
            <ac:spMk id="3" creationId="{44F15810-B2EE-3BFF-A561-474249E5B11D}"/>
          </ac:spMkLst>
        </pc:spChg>
        <pc:spChg chg="add del mod">
          <ac:chgData name="Pablo Crespo Cervantes" userId="864c591f62a72d9e" providerId="LiveId" clId="{2B025E80-3352-437E-B181-A103C59D4653}" dt="2023-03-15T16:18:34.888" v="2707" actId="478"/>
          <ac:spMkLst>
            <pc:docMk/>
            <pc:sldMk cId="3375208023" sldId="258"/>
            <ac:spMk id="3" creationId="{D870FE54-8E0E-2282-B9C7-4B5013109E57}"/>
          </ac:spMkLst>
        </pc:spChg>
        <pc:spChg chg="add del mod">
          <ac:chgData name="Pablo Crespo Cervantes" userId="864c591f62a72d9e" providerId="LiveId" clId="{2B025E80-3352-437E-B181-A103C59D4653}" dt="2023-03-15T16:18:32.664" v="2706" actId="478"/>
          <ac:spMkLst>
            <pc:docMk/>
            <pc:sldMk cId="3375208023" sldId="258"/>
            <ac:spMk id="4" creationId="{00807774-4A3A-0E96-10B4-BF0EB59BAC11}"/>
          </ac:spMkLst>
        </pc:spChg>
        <pc:spChg chg="del">
          <ac:chgData name="Pablo Crespo Cervantes" userId="864c591f62a72d9e" providerId="LiveId" clId="{2B025E80-3352-437E-B181-A103C59D4653}" dt="2023-03-13T18:08:03.113" v="1517" actId="1032"/>
          <ac:spMkLst>
            <pc:docMk/>
            <pc:sldMk cId="3375208023" sldId="258"/>
            <ac:spMk id="6" creationId="{5BCEA36F-0492-9385-48BA-767DE8435624}"/>
          </ac:spMkLst>
        </pc:spChg>
        <pc:spChg chg="add del mod">
          <ac:chgData name="Pablo Crespo Cervantes" userId="864c591f62a72d9e" providerId="LiveId" clId="{2B025E80-3352-437E-B181-A103C59D4653}" dt="2023-03-15T16:18:39.996" v="2710" actId="478"/>
          <ac:spMkLst>
            <pc:docMk/>
            <pc:sldMk cId="3375208023" sldId="258"/>
            <ac:spMk id="6" creationId="{C2143F45-A93C-DFE8-6A6C-08B89AA269FB}"/>
          </ac:spMkLst>
        </pc:spChg>
        <pc:spChg chg="add mod">
          <ac:chgData name="Pablo Crespo Cervantes" userId="864c591f62a72d9e" providerId="LiveId" clId="{2B025E80-3352-437E-B181-A103C59D4653}" dt="2023-03-15T16:22:55.577" v="2737" actId="1076"/>
          <ac:spMkLst>
            <pc:docMk/>
            <pc:sldMk cId="3375208023" sldId="258"/>
            <ac:spMk id="7" creationId="{98E2C48E-9DD0-A0F7-ACB2-0EEF7DBE499B}"/>
          </ac:spMkLst>
        </pc:spChg>
        <pc:spChg chg="add mod">
          <ac:chgData name="Pablo Crespo Cervantes" userId="864c591f62a72d9e" providerId="LiveId" clId="{2B025E80-3352-437E-B181-A103C59D4653}" dt="2023-03-15T16:18:47.954" v="2724" actId="20577"/>
          <ac:spMkLst>
            <pc:docMk/>
            <pc:sldMk cId="3375208023" sldId="258"/>
            <ac:spMk id="8" creationId="{5B7F7DDC-FAED-3580-F408-9B50A5077C8B}"/>
          </ac:spMkLst>
        </pc:spChg>
        <pc:spChg chg="add mod">
          <ac:chgData name="Pablo Crespo Cervantes" userId="864c591f62a72d9e" providerId="LiveId" clId="{2B025E80-3352-437E-B181-A103C59D4653}" dt="2023-03-15T17:06:11.546" v="3256" actId="20577"/>
          <ac:spMkLst>
            <pc:docMk/>
            <pc:sldMk cId="3375208023" sldId="258"/>
            <ac:spMk id="10" creationId="{022C6396-61CA-5CCA-02C0-A52F24AAA8C9}"/>
          </ac:spMkLst>
        </pc:spChg>
        <pc:spChg chg="add mod">
          <ac:chgData name="Pablo Crespo Cervantes" userId="864c591f62a72d9e" providerId="LiveId" clId="{2B025E80-3352-437E-B181-A103C59D4653}" dt="2023-03-15T17:24:48.601" v="3267" actId="1076"/>
          <ac:spMkLst>
            <pc:docMk/>
            <pc:sldMk cId="3375208023" sldId="258"/>
            <ac:spMk id="15" creationId="{3BEF49A6-4BD3-D82F-7A66-EFF8A2FA313C}"/>
          </ac:spMkLst>
        </pc:spChg>
        <pc:spChg chg="add mod">
          <ac:chgData name="Pablo Crespo Cervantes" userId="864c591f62a72d9e" providerId="LiveId" clId="{2B025E80-3352-437E-B181-A103C59D4653}" dt="2023-03-15T17:24:49.024" v="3268" actId="1076"/>
          <ac:spMkLst>
            <pc:docMk/>
            <pc:sldMk cId="3375208023" sldId="258"/>
            <ac:spMk id="16" creationId="{7E399193-774A-393A-AB22-8C31918240CE}"/>
          </ac:spMkLst>
        </pc:spChg>
        <pc:graphicFrameChg chg="add del mod modGraphic">
          <ac:chgData name="Pablo Crespo Cervantes" userId="864c591f62a72d9e" providerId="LiveId" clId="{2B025E80-3352-437E-B181-A103C59D4653}" dt="2023-03-13T18:17:36.954" v="1556" actId="478"/>
          <ac:graphicFrameMkLst>
            <pc:docMk/>
            <pc:sldMk cId="3375208023" sldId="258"/>
            <ac:graphicFrameMk id="7" creationId="{9619F630-AC80-9E33-2EC8-CA3B1D8BC227}"/>
          </ac:graphicFrameMkLst>
        </pc:graphicFrameChg>
        <pc:graphicFrameChg chg="add del mod modGraphic">
          <ac:chgData name="Pablo Crespo Cervantes" userId="864c591f62a72d9e" providerId="LiveId" clId="{2B025E80-3352-437E-B181-A103C59D4653}" dt="2023-03-15T16:34:15.996" v="2921" actId="478"/>
          <ac:graphicFrameMkLst>
            <pc:docMk/>
            <pc:sldMk cId="3375208023" sldId="258"/>
            <ac:graphicFrameMk id="9" creationId="{A6B21758-BF21-CC4C-52AD-10B737455B98}"/>
          </ac:graphicFrameMkLst>
        </pc:graphicFrameChg>
        <pc:picChg chg="add mod">
          <ac:chgData name="Pablo Crespo Cervantes" userId="864c591f62a72d9e" providerId="LiveId" clId="{2B025E80-3352-437E-B181-A103C59D4653}" dt="2023-03-15T16:54:27.774" v="3208" actId="1076"/>
          <ac:picMkLst>
            <pc:docMk/>
            <pc:sldMk cId="3375208023" sldId="258"/>
            <ac:picMk id="12" creationId="{0BF6B98D-9FAD-ABC7-D202-3F5040B22C30}"/>
          </ac:picMkLst>
        </pc:picChg>
        <pc:picChg chg="add del mod">
          <ac:chgData name="Pablo Crespo Cervantes" userId="864c591f62a72d9e" providerId="LiveId" clId="{2B025E80-3352-437E-B181-A103C59D4653}" dt="2023-03-15T16:45:08.462" v="3038"/>
          <ac:picMkLst>
            <pc:docMk/>
            <pc:sldMk cId="3375208023" sldId="258"/>
            <ac:picMk id="14" creationId="{B1DC04D8-F74A-E5D4-50A4-DCC989355579}"/>
          </ac:picMkLst>
        </pc:picChg>
        <pc:picChg chg="add mod">
          <ac:chgData name="Pablo Crespo Cervantes" userId="864c591f62a72d9e" providerId="LiveId" clId="{2B025E80-3352-437E-B181-A103C59D4653}" dt="2023-03-15T17:24:13.677" v="3262" actId="1076"/>
          <ac:picMkLst>
            <pc:docMk/>
            <pc:sldMk cId="3375208023" sldId="258"/>
            <ac:picMk id="18" creationId="{CE6C9ACE-9773-BDFC-07A1-2A072E41FCC3}"/>
          </ac:picMkLst>
        </pc:picChg>
        <pc:picChg chg="add del mod">
          <ac:chgData name="Pablo Crespo Cervantes" userId="864c591f62a72d9e" providerId="LiveId" clId="{2B025E80-3352-437E-B181-A103C59D4653}" dt="2023-03-15T16:21:07.162" v="2731" actId="478"/>
          <ac:picMkLst>
            <pc:docMk/>
            <pc:sldMk cId="3375208023" sldId="258"/>
            <ac:picMk id="1026" creationId="{FF421A29-BB42-5CFE-0168-459D17A040B8}"/>
          </ac:picMkLst>
        </pc:picChg>
        <pc:picChg chg="add mod">
          <ac:chgData name="Pablo Crespo Cervantes" userId="864c591f62a72d9e" providerId="LiveId" clId="{2B025E80-3352-437E-B181-A103C59D4653}" dt="2023-03-15T17:17:58.184" v="3260" actId="1440"/>
          <ac:picMkLst>
            <pc:docMk/>
            <pc:sldMk cId="3375208023" sldId="258"/>
            <ac:picMk id="1028" creationId="{26C84732-B02E-1128-EC8D-8B92E00FBF40}"/>
          </ac:picMkLst>
        </pc:picChg>
      </pc:sldChg>
      <pc:sldChg chg="del">
        <pc:chgData name="Pablo Crespo Cervantes" userId="864c591f62a72d9e" providerId="LiveId" clId="{2B025E80-3352-437E-B181-A103C59D4653}" dt="2023-03-13T16:15:51.928" v="345" actId="47"/>
        <pc:sldMkLst>
          <pc:docMk/>
          <pc:sldMk cId="2343272581" sldId="259"/>
        </pc:sldMkLst>
      </pc:sldChg>
      <pc:sldChg chg="addSp delSp modSp mod modTransition modAnim">
        <pc:chgData name="Pablo Crespo Cervantes" userId="864c591f62a72d9e" providerId="LiveId" clId="{2B025E80-3352-437E-B181-A103C59D4653}" dt="2023-03-15T18:51:02.440" v="3345"/>
        <pc:sldMkLst>
          <pc:docMk/>
          <pc:sldMk cId="3931628183" sldId="260"/>
        </pc:sldMkLst>
        <pc:spChg chg="mod">
          <ac:chgData name="Pablo Crespo Cervantes" userId="864c591f62a72d9e" providerId="LiveId" clId="{2B025E80-3352-437E-B181-A103C59D4653}" dt="2023-03-13T17:00:07.787" v="677" actId="1076"/>
          <ac:spMkLst>
            <pc:docMk/>
            <pc:sldMk cId="3931628183" sldId="260"/>
            <ac:spMk id="2" creationId="{62E2D19C-16EC-D01F-FEB2-2FA95B3E2229}"/>
          </ac:spMkLst>
        </pc:spChg>
        <pc:spChg chg="del">
          <ac:chgData name="Pablo Crespo Cervantes" userId="864c591f62a72d9e" providerId="LiveId" clId="{2B025E80-3352-437E-B181-A103C59D4653}" dt="2023-03-13T16:26:03.930" v="625" actId="478"/>
          <ac:spMkLst>
            <pc:docMk/>
            <pc:sldMk cId="3931628183" sldId="260"/>
            <ac:spMk id="3" creationId="{8B01F234-804A-B397-6481-2999F79F3303}"/>
          </ac:spMkLst>
        </pc:spChg>
        <pc:spChg chg="add del mod">
          <ac:chgData name="Pablo Crespo Cervantes" userId="864c591f62a72d9e" providerId="LiveId" clId="{2B025E80-3352-437E-B181-A103C59D4653}" dt="2023-03-13T16:43:07.257" v="626" actId="931"/>
          <ac:spMkLst>
            <pc:docMk/>
            <pc:sldMk cId="3931628183" sldId="260"/>
            <ac:spMk id="5" creationId="{480848BC-023B-94C4-4D1F-984231C0E81D}"/>
          </ac:spMkLst>
        </pc:spChg>
        <pc:spChg chg="add del mod ord">
          <ac:chgData name="Pablo Crespo Cervantes" userId="864c591f62a72d9e" providerId="LiveId" clId="{2B025E80-3352-437E-B181-A103C59D4653}" dt="2023-03-15T18:34:56.539" v="3279"/>
          <ac:spMkLst>
            <pc:docMk/>
            <pc:sldMk cId="3931628183" sldId="260"/>
            <ac:spMk id="6" creationId="{86FE2E29-8D10-4E8C-3B98-78C0EC10B0ED}"/>
          </ac:spMkLst>
        </pc:spChg>
        <pc:spChg chg="add mod">
          <ac:chgData name="Pablo Crespo Cervantes" userId="864c591f62a72d9e" providerId="LiveId" clId="{2B025E80-3352-437E-B181-A103C59D4653}" dt="2023-03-15T18:50:43.356" v="3342" actId="1076"/>
          <ac:spMkLst>
            <pc:docMk/>
            <pc:sldMk cId="3931628183" sldId="260"/>
            <ac:spMk id="8" creationId="{3D354344-E29B-3C0C-0F5D-2ECA764B703C}"/>
          </ac:spMkLst>
        </pc:spChg>
        <pc:spChg chg="add del mod">
          <ac:chgData name="Pablo Crespo Cervantes" userId="864c591f62a72d9e" providerId="LiveId" clId="{2B025E80-3352-437E-B181-A103C59D4653}" dt="2023-03-13T16:46:16.418" v="639" actId="478"/>
          <ac:spMkLst>
            <pc:docMk/>
            <pc:sldMk cId="3931628183" sldId="260"/>
            <ac:spMk id="11" creationId="{33002DB0-397D-37C4-FC98-F768C0D41D2F}"/>
          </ac:spMkLst>
        </pc:spChg>
        <pc:spChg chg="add mod">
          <ac:chgData name="Pablo Crespo Cervantes" userId="864c591f62a72d9e" providerId="LiveId" clId="{2B025E80-3352-437E-B181-A103C59D4653}" dt="2023-03-13T17:00:18.514" v="678" actId="1076"/>
          <ac:spMkLst>
            <pc:docMk/>
            <pc:sldMk cId="3931628183" sldId="260"/>
            <ac:spMk id="16" creationId="{45B5EBCB-83FB-F4B9-6D1D-4FDBB17DC0AD}"/>
          </ac:spMkLst>
        </pc:spChg>
        <pc:spChg chg="add del mod">
          <ac:chgData name="Pablo Crespo Cervantes" userId="864c591f62a72d9e" providerId="LiveId" clId="{2B025E80-3352-437E-B181-A103C59D4653}" dt="2023-03-13T16:48:47.630" v="658" actId="478"/>
          <ac:spMkLst>
            <pc:docMk/>
            <pc:sldMk cId="3931628183" sldId="260"/>
            <ac:spMk id="17" creationId="{55F1A075-65D0-F159-4B3F-4452187EDDD7}"/>
          </ac:spMkLst>
        </pc:spChg>
        <pc:spChg chg="add mod">
          <ac:chgData name="Pablo Crespo Cervantes" userId="864c591f62a72d9e" providerId="LiveId" clId="{2B025E80-3352-437E-B181-A103C59D4653}" dt="2023-03-13T17:00:18.514" v="678" actId="1076"/>
          <ac:spMkLst>
            <pc:docMk/>
            <pc:sldMk cId="3931628183" sldId="260"/>
            <ac:spMk id="18" creationId="{8DD64496-935F-FB6C-EBF5-7429EED7BF02}"/>
          </ac:spMkLst>
        </pc:spChg>
        <pc:spChg chg="add del mod ord">
          <ac:chgData name="Pablo Crespo Cervantes" userId="864c591f62a72d9e" providerId="LiveId" clId="{2B025E80-3352-437E-B181-A103C59D4653}" dt="2023-03-15T18:35:15.617" v="3282" actId="688"/>
          <ac:spMkLst>
            <pc:docMk/>
            <pc:sldMk cId="3931628183" sldId="260"/>
            <ac:spMk id="19" creationId="{F8668ED4-48A3-751C-574E-8A16706C913E}"/>
          </ac:spMkLst>
        </pc:spChg>
        <pc:picChg chg="add del mod">
          <ac:chgData name="Pablo Crespo Cervantes" userId="864c591f62a72d9e" providerId="LiveId" clId="{2B025E80-3352-437E-B181-A103C59D4653}" dt="2023-03-13T16:46:10.083" v="638" actId="478"/>
          <ac:picMkLst>
            <pc:docMk/>
            <pc:sldMk cId="3931628183" sldId="260"/>
            <ac:picMk id="7" creationId="{CB3AD9BF-B6BF-CC41-BE02-BF24CDFEE901}"/>
          </ac:picMkLst>
        </pc:picChg>
        <pc:picChg chg="add mod">
          <ac:chgData name="Pablo Crespo Cervantes" userId="864c591f62a72d9e" providerId="LiveId" clId="{2B025E80-3352-437E-B181-A103C59D4653}" dt="2023-03-13T17:00:18.514" v="678" actId="1076"/>
          <ac:picMkLst>
            <pc:docMk/>
            <pc:sldMk cId="3931628183" sldId="260"/>
            <ac:picMk id="9" creationId="{D9019BE4-0C3D-345E-6580-0D0C15B1FEF7}"/>
          </ac:picMkLst>
        </pc:picChg>
        <pc:picChg chg="add mod">
          <ac:chgData name="Pablo Crespo Cervantes" userId="864c591f62a72d9e" providerId="LiveId" clId="{2B025E80-3352-437E-B181-A103C59D4653}" dt="2023-03-13T17:00:18.514" v="678" actId="1076"/>
          <ac:picMkLst>
            <pc:docMk/>
            <pc:sldMk cId="3931628183" sldId="260"/>
            <ac:picMk id="13" creationId="{DC2B9FB5-E05F-5061-DBA9-839DA31598DE}"/>
          </ac:picMkLst>
        </pc:picChg>
        <pc:picChg chg="add mod">
          <ac:chgData name="Pablo Crespo Cervantes" userId="864c591f62a72d9e" providerId="LiveId" clId="{2B025E80-3352-437E-B181-A103C59D4653}" dt="2023-03-13T17:00:18.514" v="678" actId="1076"/>
          <ac:picMkLst>
            <pc:docMk/>
            <pc:sldMk cId="3931628183" sldId="260"/>
            <ac:picMk id="15" creationId="{D3A073DE-62E8-5803-EC80-36051779FDE2}"/>
          </ac:picMkLst>
        </pc:picChg>
        <pc:picChg chg="add del mod">
          <ac:chgData name="Pablo Crespo Cervantes" userId="864c591f62a72d9e" providerId="LiveId" clId="{2B025E80-3352-437E-B181-A103C59D4653}" dt="2023-03-13T16:44:25.109" v="634"/>
          <ac:picMkLst>
            <pc:docMk/>
            <pc:sldMk cId="3931628183" sldId="260"/>
            <ac:picMk id="1026" creationId="{02B5DF10-4704-3B97-F74C-15A35116549F}"/>
          </ac:picMkLst>
        </pc:picChg>
      </pc:sldChg>
      <pc:sldChg chg="addSp delSp modSp new del mod ord modTransition setBg setClrOvrMap">
        <pc:chgData name="Pablo Crespo Cervantes" userId="864c591f62a72d9e" providerId="LiveId" clId="{2B025E80-3352-437E-B181-A103C59D4653}" dt="2023-03-15T18:44:07.399" v="3334" actId="47"/>
        <pc:sldMkLst>
          <pc:docMk/>
          <pc:sldMk cId="2080827029" sldId="261"/>
        </pc:sldMkLst>
        <pc:spChg chg="del">
          <ac:chgData name="Pablo Crespo Cervantes" userId="864c591f62a72d9e" providerId="LiveId" clId="{2B025E80-3352-437E-B181-A103C59D4653}" dt="2023-03-13T15:50:27.089" v="29" actId="478"/>
          <ac:spMkLst>
            <pc:docMk/>
            <pc:sldMk cId="2080827029" sldId="261"/>
            <ac:spMk id="2" creationId="{9B6C6B4D-6E25-B6FD-2E8E-5E9D878AB5FF}"/>
          </ac:spMkLst>
        </pc:spChg>
        <pc:spChg chg="del">
          <ac:chgData name="Pablo Crespo Cervantes" userId="864c591f62a72d9e" providerId="LiveId" clId="{2B025E80-3352-437E-B181-A103C59D4653}" dt="2023-03-13T15:50:29.330" v="30" actId="478"/>
          <ac:spMkLst>
            <pc:docMk/>
            <pc:sldMk cId="2080827029" sldId="261"/>
            <ac:spMk id="3" creationId="{224D2E83-39AC-5A6A-1D3F-063A60FBA324}"/>
          </ac:spMkLst>
        </pc:spChg>
        <pc:spChg chg="add del mod">
          <ac:chgData name="Pablo Crespo Cervantes" userId="864c591f62a72d9e" providerId="LiveId" clId="{2B025E80-3352-437E-B181-A103C59D4653}" dt="2023-03-15T18:39:59.779" v="3301" actId="21"/>
          <ac:spMkLst>
            <pc:docMk/>
            <pc:sldMk cId="2080827029" sldId="261"/>
            <ac:spMk id="3" creationId="{8C20119B-A1D1-BF4E-699B-F13390D93BDF}"/>
          </ac:spMkLst>
        </pc:spChg>
        <pc:graphicFrameChg chg="add del mod modGraphic">
          <ac:chgData name="Pablo Crespo Cervantes" userId="864c591f62a72d9e" providerId="LiveId" clId="{2B025E80-3352-437E-B181-A103C59D4653}" dt="2023-03-15T18:39:59.779" v="3301" actId="21"/>
          <ac:graphicFrameMkLst>
            <pc:docMk/>
            <pc:sldMk cId="2080827029" sldId="261"/>
            <ac:graphicFrameMk id="5" creationId="{0DF53E43-DC4B-1597-43ED-27EC279262C3}"/>
          </ac:graphicFrameMkLst>
        </pc:graphicFrameChg>
        <pc:picChg chg="add del mod">
          <ac:chgData name="Pablo Crespo Cervantes" userId="864c591f62a72d9e" providerId="LiveId" clId="{2B025E80-3352-437E-B181-A103C59D4653}" dt="2023-03-13T15:52:06.494" v="37" actId="478"/>
          <ac:picMkLst>
            <pc:docMk/>
            <pc:sldMk cId="2080827029" sldId="261"/>
            <ac:picMk id="4" creationId="{AD040E06-C4D4-5FED-C698-7A1C3BFCCC1D}"/>
          </ac:picMkLst>
        </pc:picChg>
        <pc:picChg chg="add mod ord">
          <ac:chgData name="Pablo Crespo Cervantes" userId="864c591f62a72d9e" providerId="LiveId" clId="{2B025E80-3352-437E-B181-A103C59D4653}" dt="2023-03-15T18:39:51.804" v="3299" actId="1076"/>
          <ac:picMkLst>
            <pc:docMk/>
            <pc:sldMk cId="2080827029" sldId="261"/>
            <ac:picMk id="7" creationId="{37708312-8987-7346-A9C0-0B9A5DDB8068}"/>
          </ac:picMkLst>
        </pc:picChg>
      </pc:sldChg>
      <pc:sldChg chg="addSp delSp modSp new del">
        <pc:chgData name="Pablo Crespo Cervantes" userId="864c591f62a72d9e" providerId="LiveId" clId="{2B025E80-3352-437E-B181-A103C59D4653}" dt="2023-03-13T15:50:07.401" v="22" actId="680"/>
        <pc:sldMkLst>
          <pc:docMk/>
          <pc:sldMk cId="2485405197" sldId="261"/>
        </pc:sldMkLst>
        <pc:graphicFrameChg chg="add del mod">
          <ac:chgData name="Pablo Crespo Cervantes" userId="864c591f62a72d9e" providerId="LiveId" clId="{2B025E80-3352-437E-B181-A103C59D4653}" dt="2023-03-13T15:50:06.867" v="21"/>
          <ac:graphicFrameMkLst>
            <pc:docMk/>
            <pc:sldMk cId="2485405197" sldId="261"/>
            <ac:graphicFrameMk id="5" creationId="{AEFA5314-AAE7-160B-10BC-DCE907674EDA}"/>
          </ac:graphicFrameMkLst>
        </pc:graphicFrameChg>
        <pc:picChg chg="add del mod">
          <ac:chgData name="Pablo Crespo Cervantes" userId="864c591f62a72d9e" providerId="LiveId" clId="{2B025E80-3352-437E-B181-A103C59D4653}" dt="2023-03-13T15:50:06.867" v="21"/>
          <ac:picMkLst>
            <pc:docMk/>
            <pc:sldMk cId="2485405197" sldId="261"/>
            <ac:picMk id="4" creationId="{204EAB6C-FA87-41A6-D1D2-2ACC7B334981}"/>
          </ac:picMkLst>
        </pc:picChg>
      </pc:sldChg>
      <pc:sldChg chg="addSp delSp modSp new mod modTransition setBg modAnim">
        <pc:chgData name="Pablo Crespo Cervantes" userId="864c591f62a72d9e" providerId="LiveId" clId="{2B025E80-3352-437E-B181-A103C59D4653}" dt="2023-03-15T18:44:03.988" v="3333" actId="1076"/>
        <pc:sldMkLst>
          <pc:docMk/>
          <pc:sldMk cId="148126278" sldId="262"/>
        </pc:sldMkLst>
        <pc:spChg chg="mod">
          <ac:chgData name="Pablo Crespo Cervantes" userId="864c591f62a72d9e" providerId="LiveId" clId="{2B025E80-3352-437E-B181-A103C59D4653}" dt="2023-03-13T18:06:30.423" v="1515" actId="26606"/>
          <ac:spMkLst>
            <pc:docMk/>
            <pc:sldMk cId="148126278" sldId="262"/>
            <ac:spMk id="2" creationId="{9CC54F68-7CCD-5F2C-6C7A-A4D88A07CEFA}"/>
          </ac:spMkLst>
        </pc:spChg>
        <pc:spChg chg="del mod">
          <ac:chgData name="Pablo Crespo Cervantes" userId="864c591f62a72d9e" providerId="LiveId" clId="{2B025E80-3352-437E-B181-A103C59D4653}" dt="2023-03-13T15:55:45.854" v="268" actId="26606"/>
          <ac:spMkLst>
            <pc:docMk/>
            <pc:sldMk cId="148126278" sldId="262"/>
            <ac:spMk id="3" creationId="{8C388D66-3B65-5916-D6A1-2883B78C7D94}"/>
          </ac:spMkLst>
        </pc:spChg>
        <pc:spChg chg="add mod">
          <ac:chgData name="Pablo Crespo Cervantes" userId="864c591f62a72d9e" providerId="LiveId" clId="{2B025E80-3352-437E-B181-A103C59D4653}" dt="2023-03-14T19:15:59.163" v="2260" actId="1076"/>
          <ac:spMkLst>
            <pc:docMk/>
            <pc:sldMk cId="148126278" sldId="262"/>
            <ac:spMk id="3" creationId="{ACC056A6-201F-B822-4177-046E6D22389B}"/>
          </ac:spMkLst>
        </pc:spChg>
        <pc:spChg chg="add mod">
          <ac:chgData name="Pablo Crespo Cervantes" userId="864c591f62a72d9e" providerId="LiveId" clId="{2B025E80-3352-437E-B181-A103C59D4653}" dt="2023-03-15T18:43:15.268" v="3330" actId="1076"/>
          <ac:spMkLst>
            <pc:docMk/>
            <pc:sldMk cId="148126278" sldId="262"/>
            <ac:spMk id="8" creationId="{6A673D8D-8C1D-AE5A-D380-A9B29D277295}"/>
          </ac:spMkLst>
        </pc:spChg>
        <pc:spChg chg="add del">
          <ac:chgData name="Pablo Crespo Cervantes" userId="864c591f62a72d9e" providerId="LiveId" clId="{2B025E80-3352-437E-B181-A103C59D4653}" dt="2023-03-13T18:06:30.423" v="1515" actId="26606"/>
          <ac:spMkLst>
            <pc:docMk/>
            <pc:sldMk cId="148126278" sldId="262"/>
            <ac:spMk id="9" creationId="{B819A166-7571-4003-A6B8-B62034C3ED30}"/>
          </ac:spMkLst>
        </pc:spChg>
        <pc:spChg chg="add">
          <ac:chgData name="Pablo Crespo Cervantes" userId="864c591f62a72d9e" providerId="LiveId" clId="{2B025E80-3352-437E-B181-A103C59D4653}" dt="2023-03-13T18:06:30.423" v="1515" actId="26606"/>
          <ac:spMkLst>
            <pc:docMk/>
            <pc:sldMk cId="148126278" sldId="262"/>
            <ac:spMk id="14" creationId="{42285737-90EE-47DC-AC80-8AE156B11969}"/>
          </ac:spMkLst>
        </pc:spChg>
        <pc:grpChg chg="add">
          <ac:chgData name="Pablo Crespo Cervantes" userId="864c591f62a72d9e" providerId="LiveId" clId="{2B025E80-3352-437E-B181-A103C59D4653}" dt="2023-03-13T18:06:30.423" v="1515" actId="26606"/>
          <ac:grpSpMkLst>
            <pc:docMk/>
            <pc:sldMk cId="148126278" sldId="262"/>
            <ac:grpSpMk id="16" creationId="{B57BDC17-F1B3-455F-BBF1-680AA1F25C06}"/>
          </ac:grpSpMkLst>
        </pc:grpChg>
        <pc:graphicFrameChg chg="add mod modGraphic">
          <ac:chgData name="Pablo Crespo Cervantes" userId="864c591f62a72d9e" providerId="LiveId" clId="{2B025E80-3352-437E-B181-A103C59D4653}" dt="2023-03-14T14:52:33.153" v="2224" actId="20577"/>
          <ac:graphicFrameMkLst>
            <pc:docMk/>
            <pc:sldMk cId="148126278" sldId="262"/>
            <ac:graphicFrameMk id="5" creationId="{4549D613-9F30-061D-8C2D-05DB563BECAC}"/>
          </ac:graphicFrameMkLst>
        </pc:graphicFrameChg>
        <pc:graphicFrameChg chg="add mod">
          <ac:chgData name="Pablo Crespo Cervantes" userId="864c591f62a72d9e" providerId="LiveId" clId="{2B025E80-3352-437E-B181-A103C59D4653}" dt="2023-03-15T18:44:03.988" v="3333" actId="1076"/>
          <ac:graphicFrameMkLst>
            <pc:docMk/>
            <pc:sldMk cId="148126278" sldId="262"/>
            <ac:graphicFrameMk id="6" creationId="{5D7ADA2D-8472-3A9B-33B8-CC32FC489B3E}"/>
          </ac:graphicFrameMkLst>
        </pc:graphicFrameChg>
        <pc:picChg chg="mod">
          <ac:chgData name="Pablo Crespo Cervantes" userId="864c591f62a72d9e" providerId="LiveId" clId="{2B025E80-3352-437E-B181-A103C59D4653}" dt="2023-03-14T14:52:15.825" v="2200" actId="1076"/>
          <ac:picMkLst>
            <pc:docMk/>
            <pc:sldMk cId="148126278" sldId="262"/>
            <ac:picMk id="4" creationId="{4D676139-C06B-0C06-90A7-A195A558C4BD}"/>
          </ac:picMkLst>
        </pc:picChg>
      </pc:sldChg>
      <pc:sldChg chg="addSp delSp modSp new mod modTransition setBg">
        <pc:chgData name="Pablo Crespo Cervantes" userId="864c591f62a72d9e" providerId="LiveId" clId="{2B025E80-3352-437E-B181-A103C59D4653}" dt="2023-03-15T18:38:59.829" v="3294"/>
        <pc:sldMkLst>
          <pc:docMk/>
          <pc:sldMk cId="3900166739" sldId="263"/>
        </pc:sldMkLst>
        <pc:spChg chg="mod">
          <ac:chgData name="Pablo Crespo Cervantes" userId="864c591f62a72d9e" providerId="LiveId" clId="{2B025E80-3352-437E-B181-A103C59D4653}" dt="2023-03-13T16:19:30.713" v="557" actId="26606"/>
          <ac:spMkLst>
            <pc:docMk/>
            <pc:sldMk cId="3900166739" sldId="263"/>
            <ac:spMk id="2" creationId="{31282E55-F00C-2798-2859-34957065348F}"/>
          </ac:spMkLst>
        </pc:spChg>
        <pc:spChg chg="del mod">
          <ac:chgData name="Pablo Crespo Cervantes" userId="864c591f62a72d9e" providerId="LiveId" clId="{2B025E80-3352-437E-B181-A103C59D4653}" dt="2023-03-13T16:19:30.713" v="557" actId="26606"/>
          <ac:spMkLst>
            <pc:docMk/>
            <pc:sldMk cId="3900166739" sldId="263"/>
            <ac:spMk id="3" creationId="{14175839-52FC-5CE8-7CC4-734B845E7891}"/>
          </ac:spMkLst>
        </pc:spChg>
        <pc:spChg chg="add del">
          <ac:chgData name="Pablo Crespo Cervantes" userId="864c591f62a72d9e" providerId="LiveId" clId="{2B025E80-3352-437E-B181-A103C59D4653}" dt="2023-03-13T16:18:20.634" v="501" actId="26606"/>
          <ac:spMkLst>
            <pc:docMk/>
            <pc:sldMk cId="3900166739" sldId="263"/>
            <ac:spMk id="6" creationId="{8FC9BE17-9A7B-462D-AE50-3D8777387304}"/>
          </ac:spMkLst>
        </pc:spChg>
        <pc:spChg chg="add del">
          <ac:chgData name="Pablo Crespo Cervantes" userId="864c591f62a72d9e" providerId="LiveId" clId="{2B025E80-3352-437E-B181-A103C59D4653}" dt="2023-03-13T16:18:20.634" v="501" actId="26606"/>
          <ac:spMkLst>
            <pc:docMk/>
            <pc:sldMk cId="3900166739" sldId="263"/>
            <ac:spMk id="11" creationId="{3EBE8569-6AEC-4B8C-8D53-2DE337CDBA65}"/>
          </ac:spMkLst>
        </pc:spChg>
        <pc:spChg chg="add del">
          <ac:chgData name="Pablo Crespo Cervantes" userId="864c591f62a72d9e" providerId="LiveId" clId="{2B025E80-3352-437E-B181-A103C59D4653}" dt="2023-03-13T16:18:20.634" v="501" actId="26606"/>
          <ac:spMkLst>
            <pc:docMk/>
            <pc:sldMk cId="3900166739" sldId="263"/>
            <ac:spMk id="13" creationId="{55D4142C-5077-457F-A6AD-3FECFDB39685}"/>
          </ac:spMkLst>
        </pc:spChg>
        <pc:spChg chg="add del">
          <ac:chgData name="Pablo Crespo Cervantes" userId="864c591f62a72d9e" providerId="LiveId" clId="{2B025E80-3352-437E-B181-A103C59D4653}" dt="2023-03-13T16:18:20.634" v="501" actId="26606"/>
          <ac:spMkLst>
            <pc:docMk/>
            <pc:sldMk cId="3900166739" sldId="263"/>
            <ac:spMk id="15" creationId="{7A5F0580-5EE9-419F-96EE-B6529EF6E7D0}"/>
          </ac:spMkLst>
        </pc:spChg>
        <pc:graphicFrameChg chg="add mod">
          <ac:chgData name="Pablo Crespo Cervantes" userId="864c591f62a72d9e" providerId="LiveId" clId="{2B025E80-3352-437E-B181-A103C59D4653}" dt="2023-03-13T16:19:36.110" v="559" actId="20577"/>
          <ac:graphicFrameMkLst>
            <pc:docMk/>
            <pc:sldMk cId="3900166739" sldId="263"/>
            <ac:graphicFrameMk id="12" creationId="{AEC4E978-B24D-235C-A0AA-D69B09CE406A}"/>
          </ac:graphicFrameMkLst>
        </pc:graphicFrameChg>
        <pc:picChg chg="add del">
          <ac:chgData name="Pablo Crespo Cervantes" userId="864c591f62a72d9e" providerId="LiveId" clId="{2B025E80-3352-437E-B181-A103C59D4653}" dt="2023-03-13T16:18:12.390" v="499" actId="26606"/>
          <ac:picMkLst>
            <pc:docMk/>
            <pc:sldMk cId="3900166739" sldId="263"/>
            <ac:picMk id="5" creationId="{039CBFCD-5A9F-41BD-261B-74B5227717BB}"/>
          </ac:picMkLst>
        </pc:picChg>
        <pc:picChg chg="add del">
          <ac:chgData name="Pablo Crespo Cervantes" userId="864c591f62a72d9e" providerId="LiveId" clId="{2B025E80-3352-437E-B181-A103C59D4653}" dt="2023-03-13T16:18:20.634" v="501" actId="26606"/>
          <ac:picMkLst>
            <pc:docMk/>
            <pc:sldMk cId="3900166739" sldId="263"/>
            <ac:picMk id="7" creationId="{E206875D-05FF-714C-8A7D-B8043AFBF290}"/>
          </ac:picMkLst>
        </pc:picChg>
        <pc:picChg chg="add">
          <ac:chgData name="Pablo Crespo Cervantes" userId="864c591f62a72d9e" providerId="LiveId" clId="{2B025E80-3352-437E-B181-A103C59D4653}" dt="2023-03-13T16:19:30.713" v="557" actId="26606"/>
          <ac:picMkLst>
            <pc:docMk/>
            <pc:sldMk cId="3900166739" sldId="263"/>
            <ac:picMk id="8" creationId="{FF8AE81A-1F35-371A-7E58-F2F176684370}"/>
          </ac:picMkLst>
        </pc:picChg>
        <pc:cxnChg chg="add del">
          <ac:chgData name="Pablo Crespo Cervantes" userId="864c591f62a72d9e" providerId="LiveId" clId="{2B025E80-3352-437E-B181-A103C59D4653}" dt="2023-03-13T16:18:12.390" v="499" actId="26606"/>
          <ac:cxnSpMkLst>
            <pc:docMk/>
            <pc:sldMk cId="3900166739" sldId="263"/>
            <ac:cxnSpMk id="9" creationId="{A7F400EE-A8A5-48AF-B4D6-291B52C6F0B0}"/>
          </ac:cxnSpMkLst>
        </pc:cxnChg>
        <pc:cxnChg chg="add">
          <ac:chgData name="Pablo Crespo Cervantes" userId="864c591f62a72d9e" providerId="LiveId" clId="{2B025E80-3352-437E-B181-A103C59D4653}" dt="2023-03-13T16:19:30.713" v="557" actId="26606"/>
          <ac:cxnSpMkLst>
            <pc:docMk/>
            <pc:sldMk cId="3900166739" sldId="263"/>
            <ac:cxnSpMk id="10" creationId="{A7F400EE-A8A5-48AF-B4D6-291B52C6F0B0}"/>
          </ac:cxnSpMkLst>
        </pc:cxnChg>
      </pc:sldChg>
      <pc:sldChg chg="addSp delSp modSp new mod modTransition modAnim">
        <pc:chgData name="Pablo Crespo Cervantes" userId="864c591f62a72d9e" providerId="LiveId" clId="{2B025E80-3352-437E-B181-A103C59D4653}" dt="2023-03-15T18:35:58.847" v="3284" actId="1076"/>
        <pc:sldMkLst>
          <pc:docMk/>
          <pc:sldMk cId="1572584983" sldId="264"/>
        </pc:sldMkLst>
        <pc:spChg chg="del mod">
          <ac:chgData name="Pablo Crespo Cervantes" userId="864c591f62a72d9e" providerId="LiveId" clId="{2B025E80-3352-437E-B181-A103C59D4653}" dt="2023-03-13T17:03:20.755" v="711" actId="478"/>
          <ac:spMkLst>
            <pc:docMk/>
            <pc:sldMk cId="1572584983" sldId="264"/>
            <ac:spMk id="2" creationId="{B4497364-B527-5D7A-7131-0D86F30ADBC4}"/>
          </ac:spMkLst>
        </pc:spChg>
        <pc:spChg chg="del mod">
          <ac:chgData name="Pablo Crespo Cervantes" userId="864c591f62a72d9e" providerId="LiveId" clId="{2B025E80-3352-437E-B181-A103C59D4653}" dt="2023-03-13T17:03:15.851" v="709" actId="478"/>
          <ac:spMkLst>
            <pc:docMk/>
            <pc:sldMk cId="1572584983" sldId="264"/>
            <ac:spMk id="3" creationId="{8857D35A-C632-51F0-11CF-4FAFCE7D1850}"/>
          </ac:spMkLst>
        </pc:spChg>
        <pc:spChg chg="add mod">
          <ac:chgData name="Pablo Crespo Cervantes" userId="864c591f62a72d9e" providerId="LiveId" clId="{2B025E80-3352-437E-B181-A103C59D4653}" dt="2023-03-15T18:35:53.954" v="3283" actId="688"/>
          <ac:spMkLst>
            <pc:docMk/>
            <pc:sldMk cId="1572584983" sldId="264"/>
            <ac:spMk id="4" creationId="{F29A2A9C-5555-4B3A-41D2-76673F8A383D}"/>
          </ac:spMkLst>
        </pc:spChg>
        <pc:spChg chg="add del mod">
          <ac:chgData name="Pablo Crespo Cervantes" userId="864c591f62a72d9e" providerId="LiveId" clId="{2B025E80-3352-437E-B181-A103C59D4653}" dt="2023-03-13T17:02:21.713" v="686"/>
          <ac:spMkLst>
            <pc:docMk/>
            <pc:sldMk cId="1572584983" sldId="264"/>
            <ac:spMk id="5" creationId="{A6C86CD4-9C1B-AF72-D3BB-41C19378E05E}"/>
          </ac:spMkLst>
        </pc:spChg>
        <pc:spChg chg="add mod">
          <ac:chgData name="Pablo Crespo Cervantes" userId="864c591f62a72d9e" providerId="LiveId" clId="{2B025E80-3352-437E-B181-A103C59D4653}" dt="2023-03-15T18:35:58.847" v="3284" actId="1076"/>
          <ac:spMkLst>
            <pc:docMk/>
            <pc:sldMk cId="1572584983" sldId="264"/>
            <ac:spMk id="6" creationId="{7DF77E32-4F59-E583-2B4A-B26FB5F6B879}"/>
          </ac:spMkLst>
        </pc:spChg>
        <pc:spChg chg="add del mod">
          <ac:chgData name="Pablo Crespo Cervantes" userId="864c591f62a72d9e" providerId="LiveId" clId="{2B025E80-3352-437E-B181-A103C59D4653}" dt="2023-03-13T17:06:21.559" v="772"/>
          <ac:spMkLst>
            <pc:docMk/>
            <pc:sldMk cId="1572584983" sldId="264"/>
            <ac:spMk id="7" creationId="{1B1B7D46-AD07-69BB-A561-1BF5D57321FF}"/>
          </ac:spMkLst>
        </pc:spChg>
        <pc:spChg chg="add mod">
          <ac:chgData name="Pablo Crespo Cervantes" userId="864c591f62a72d9e" providerId="LiveId" clId="{2B025E80-3352-437E-B181-A103C59D4653}" dt="2023-03-13T17:06:20.921" v="770" actId="255"/>
          <ac:spMkLst>
            <pc:docMk/>
            <pc:sldMk cId="1572584983" sldId="264"/>
            <ac:spMk id="8" creationId="{87798CCA-BA05-AFF9-31AE-637C2B02231D}"/>
          </ac:spMkLst>
        </pc:spChg>
        <pc:picChg chg="add mod">
          <ac:chgData name="Pablo Crespo Cervantes" userId="864c591f62a72d9e" providerId="LiveId" clId="{2B025E80-3352-437E-B181-A103C59D4653}" dt="2023-03-13T17:08:30.543" v="775" actId="1076"/>
          <ac:picMkLst>
            <pc:docMk/>
            <pc:sldMk cId="1572584983" sldId="264"/>
            <ac:picMk id="10" creationId="{C42A2CCA-5526-69E8-065A-C044DEFD4E8B}"/>
          </ac:picMkLst>
        </pc:picChg>
      </pc:sldChg>
      <pc:sldChg chg="addSp delSp modSp new mod modTransition modAnim">
        <pc:chgData name="Pablo Crespo Cervantes" userId="864c591f62a72d9e" providerId="LiveId" clId="{2B025E80-3352-437E-B181-A103C59D4653}" dt="2023-03-15T18:36:41.604" v="3286" actId="688"/>
        <pc:sldMkLst>
          <pc:docMk/>
          <pc:sldMk cId="2707971236" sldId="265"/>
        </pc:sldMkLst>
        <pc:spChg chg="mod">
          <ac:chgData name="Pablo Crespo Cervantes" userId="864c591f62a72d9e" providerId="LiveId" clId="{2B025E80-3352-437E-B181-A103C59D4653}" dt="2023-03-13T17:27:10.764" v="878" actId="20577"/>
          <ac:spMkLst>
            <pc:docMk/>
            <pc:sldMk cId="2707971236" sldId="265"/>
            <ac:spMk id="2" creationId="{E974A94E-DC76-D542-24D0-A326C78D6351}"/>
          </ac:spMkLst>
        </pc:spChg>
        <pc:spChg chg="add del mod">
          <ac:chgData name="Pablo Crespo Cervantes" userId="864c591f62a72d9e" providerId="LiveId" clId="{2B025E80-3352-437E-B181-A103C59D4653}" dt="2023-03-13T18:28:51.099" v="1621" actId="478"/>
          <ac:spMkLst>
            <pc:docMk/>
            <pc:sldMk cId="2707971236" sldId="265"/>
            <ac:spMk id="3" creationId="{10328F77-BBB3-7E8B-F547-774991AE4031}"/>
          </ac:spMkLst>
        </pc:spChg>
        <pc:spChg chg="del">
          <ac:chgData name="Pablo Crespo Cervantes" userId="864c591f62a72d9e" providerId="LiveId" clId="{2B025E80-3352-437E-B181-A103C59D4653}" dt="2023-03-13T17:19:33.629" v="794" actId="478"/>
          <ac:spMkLst>
            <pc:docMk/>
            <pc:sldMk cId="2707971236" sldId="265"/>
            <ac:spMk id="3" creationId="{54E65F6B-17D9-3BCF-1224-6F6A557659D2}"/>
          </ac:spMkLst>
        </pc:spChg>
        <pc:spChg chg="add mod">
          <ac:chgData name="Pablo Crespo Cervantes" userId="864c591f62a72d9e" providerId="LiveId" clId="{2B025E80-3352-437E-B181-A103C59D4653}" dt="2023-03-14T14:45:21.238" v="2173" actId="14100"/>
          <ac:spMkLst>
            <pc:docMk/>
            <pc:sldMk cId="2707971236" sldId="265"/>
            <ac:spMk id="3" creationId="{649AE3E5-4D7C-B6DD-918D-2407FB327C93}"/>
          </ac:spMkLst>
        </pc:spChg>
        <pc:spChg chg="add mod ord">
          <ac:chgData name="Pablo Crespo Cervantes" userId="864c591f62a72d9e" providerId="LiveId" clId="{2B025E80-3352-437E-B181-A103C59D4653}" dt="2023-03-13T17:26:53.789" v="869" actId="688"/>
          <ac:spMkLst>
            <pc:docMk/>
            <pc:sldMk cId="2707971236" sldId="265"/>
            <ac:spMk id="4" creationId="{60DEA3CE-3F89-A535-6091-CD91D946F9EB}"/>
          </ac:spMkLst>
        </pc:spChg>
        <pc:spChg chg="add mod">
          <ac:chgData name="Pablo Crespo Cervantes" userId="864c591f62a72d9e" providerId="LiveId" clId="{2B025E80-3352-437E-B181-A103C59D4653}" dt="2023-03-15T18:36:41.604" v="3286" actId="688"/>
          <ac:spMkLst>
            <pc:docMk/>
            <pc:sldMk cId="2707971236" sldId="265"/>
            <ac:spMk id="5" creationId="{FB5B3DA8-6324-A30E-411C-85E1657FB257}"/>
          </ac:spMkLst>
        </pc:spChg>
        <pc:spChg chg="add del mod">
          <ac:chgData name="Pablo Crespo Cervantes" userId="864c591f62a72d9e" providerId="LiveId" clId="{2B025E80-3352-437E-B181-A103C59D4653}" dt="2023-03-14T14:45:49.693" v="2178" actId="478"/>
          <ac:spMkLst>
            <pc:docMk/>
            <pc:sldMk cId="2707971236" sldId="265"/>
            <ac:spMk id="8" creationId="{299DF9BF-2C55-CD06-EE8D-DC4C7AF9AA69}"/>
          </ac:spMkLst>
        </pc:spChg>
        <pc:spChg chg="add mod">
          <ac:chgData name="Pablo Crespo Cervantes" userId="864c591f62a72d9e" providerId="LiveId" clId="{2B025E80-3352-437E-B181-A103C59D4653}" dt="2023-03-13T17:29:21.739" v="885"/>
          <ac:spMkLst>
            <pc:docMk/>
            <pc:sldMk cId="2707971236" sldId="265"/>
            <ac:spMk id="10" creationId="{61EF20C2-CE2D-69E5-F340-E5F88E8C463C}"/>
          </ac:spMkLst>
        </pc:spChg>
        <pc:spChg chg="add mod">
          <ac:chgData name="Pablo Crespo Cervantes" userId="864c591f62a72d9e" providerId="LiveId" clId="{2B025E80-3352-437E-B181-A103C59D4653}" dt="2023-03-14T14:45:18.134" v="2172" actId="571"/>
          <ac:spMkLst>
            <pc:docMk/>
            <pc:sldMk cId="2707971236" sldId="265"/>
            <ac:spMk id="11" creationId="{2E96723A-34F9-02E0-AC3A-BA7A28601C05}"/>
          </ac:spMkLst>
        </pc:spChg>
        <pc:spChg chg="add del">
          <ac:chgData name="Pablo Crespo Cervantes" userId="864c591f62a72d9e" providerId="LiveId" clId="{2B025E80-3352-437E-B181-A103C59D4653}" dt="2023-03-13T18:28:53.062" v="1622" actId="478"/>
          <ac:spMkLst>
            <pc:docMk/>
            <pc:sldMk cId="2707971236" sldId="265"/>
            <ac:spMk id="11" creationId="{9FF4FAD7-30D4-66DE-3033-C05E5F621706}"/>
          </ac:spMkLst>
        </pc:spChg>
        <pc:spChg chg="add mod">
          <ac:chgData name="Pablo Crespo Cervantes" userId="864c591f62a72d9e" providerId="LiveId" clId="{2B025E80-3352-437E-B181-A103C59D4653}" dt="2023-03-14T14:50:46.475" v="2192" actId="1076"/>
          <ac:spMkLst>
            <pc:docMk/>
            <pc:sldMk cId="2707971236" sldId="265"/>
            <ac:spMk id="12" creationId="{2D7F8BA5-C68B-23D4-B3BB-BCFBF55E402A}"/>
          </ac:spMkLst>
        </pc:spChg>
        <pc:spChg chg="add mod">
          <ac:chgData name="Pablo Crespo Cervantes" userId="864c591f62a72d9e" providerId="LiveId" clId="{2B025E80-3352-437E-B181-A103C59D4653}" dt="2023-03-14T14:46:19.940" v="2183" actId="1076"/>
          <ac:spMkLst>
            <pc:docMk/>
            <pc:sldMk cId="2707971236" sldId="265"/>
            <ac:spMk id="13" creationId="{B666A672-C3F5-81E7-73B0-C5EB71B4E247}"/>
          </ac:spMkLst>
        </pc:spChg>
        <pc:spChg chg="add mod">
          <ac:chgData name="Pablo Crespo Cervantes" userId="864c591f62a72d9e" providerId="LiveId" clId="{2B025E80-3352-437E-B181-A103C59D4653}" dt="2023-03-14T14:50:54.574" v="2193" actId="1076"/>
          <ac:spMkLst>
            <pc:docMk/>
            <pc:sldMk cId="2707971236" sldId="265"/>
            <ac:spMk id="14" creationId="{A08379E3-7B2E-B7D7-CBC5-0D8F7B4BDF1A}"/>
          </ac:spMkLst>
        </pc:spChg>
        <pc:picChg chg="add mod">
          <ac:chgData name="Pablo Crespo Cervantes" userId="864c591f62a72d9e" providerId="LiveId" clId="{2B025E80-3352-437E-B181-A103C59D4653}" dt="2023-03-13T17:28:16.568" v="880"/>
          <ac:picMkLst>
            <pc:docMk/>
            <pc:sldMk cId="2707971236" sldId="265"/>
            <ac:picMk id="6" creationId="{986CA50D-A56A-B729-1F75-50EB32E66BD2}"/>
          </ac:picMkLst>
        </pc:picChg>
        <pc:picChg chg="add mod">
          <ac:chgData name="Pablo Crespo Cervantes" userId="864c591f62a72d9e" providerId="LiveId" clId="{2B025E80-3352-437E-B181-A103C59D4653}" dt="2023-03-13T17:28:20.621" v="881"/>
          <ac:picMkLst>
            <pc:docMk/>
            <pc:sldMk cId="2707971236" sldId="265"/>
            <ac:picMk id="7" creationId="{9918FC5B-20C1-8F52-C85E-B61633D3C740}"/>
          </ac:picMkLst>
        </pc:picChg>
        <pc:picChg chg="add mod">
          <ac:chgData name="Pablo Crespo Cervantes" userId="864c591f62a72d9e" providerId="LiveId" clId="{2B025E80-3352-437E-B181-A103C59D4653}" dt="2023-03-13T17:29:06.087" v="884" actId="14826"/>
          <ac:picMkLst>
            <pc:docMk/>
            <pc:sldMk cId="2707971236" sldId="265"/>
            <ac:picMk id="9" creationId="{FAEC71F7-3835-F3F4-EB40-5538E39077C8}"/>
          </ac:picMkLst>
        </pc:picChg>
      </pc:sldChg>
      <pc:sldChg chg="addSp delSp modSp new mod ord modTransition delAnim modAnim">
        <pc:chgData name="Pablo Crespo Cervantes" userId="864c591f62a72d9e" providerId="LiveId" clId="{2B025E80-3352-437E-B181-A103C59D4653}" dt="2023-03-14T16:27:54.330" v="2254"/>
        <pc:sldMkLst>
          <pc:docMk/>
          <pc:sldMk cId="67259619" sldId="266"/>
        </pc:sldMkLst>
        <pc:spChg chg="del">
          <ac:chgData name="Pablo Crespo Cervantes" userId="864c591f62a72d9e" providerId="LiveId" clId="{2B025E80-3352-437E-B181-A103C59D4653}" dt="2023-03-13T17:20:37.884" v="800" actId="478"/>
          <ac:spMkLst>
            <pc:docMk/>
            <pc:sldMk cId="67259619" sldId="266"/>
            <ac:spMk id="2" creationId="{6071CB8B-F2C7-DCB2-D5CF-210951886FA0}"/>
          </ac:spMkLst>
        </pc:spChg>
        <pc:spChg chg="del">
          <ac:chgData name="Pablo Crespo Cervantes" userId="864c591f62a72d9e" providerId="LiveId" clId="{2B025E80-3352-437E-B181-A103C59D4653}" dt="2023-03-13T17:20:35.733" v="799" actId="478"/>
          <ac:spMkLst>
            <pc:docMk/>
            <pc:sldMk cId="67259619" sldId="266"/>
            <ac:spMk id="3" creationId="{8D8B517E-F176-55D4-4935-8AA55C986272}"/>
          </ac:spMkLst>
        </pc:spChg>
        <pc:spChg chg="add mod">
          <ac:chgData name="Pablo Crespo Cervantes" userId="864c591f62a72d9e" providerId="LiveId" clId="{2B025E80-3352-437E-B181-A103C59D4653}" dt="2023-03-13T18:34:21.088" v="1662" actId="688"/>
          <ac:spMkLst>
            <pc:docMk/>
            <pc:sldMk cId="67259619" sldId="266"/>
            <ac:spMk id="4" creationId="{785AF793-D440-1158-986A-68AD33ADEC18}"/>
          </ac:spMkLst>
        </pc:spChg>
        <pc:spChg chg="add mod">
          <ac:chgData name="Pablo Crespo Cervantes" userId="864c591f62a72d9e" providerId="LiveId" clId="{2B025E80-3352-437E-B181-A103C59D4653}" dt="2023-03-13T17:21:45.483" v="832"/>
          <ac:spMkLst>
            <pc:docMk/>
            <pc:sldMk cId="67259619" sldId="266"/>
            <ac:spMk id="5" creationId="{64D838CC-3F84-5C91-A912-4BFB3940CF70}"/>
          </ac:spMkLst>
        </pc:spChg>
        <pc:spChg chg="add mod">
          <ac:chgData name="Pablo Crespo Cervantes" userId="864c591f62a72d9e" providerId="LiveId" clId="{2B025E80-3352-437E-B181-A103C59D4653}" dt="2023-03-13T17:23:49.765" v="847" actId="2711"/>
          <ac:spMkLst>
            <pc:docMk/>
            <pc:sldMk cId="67259619" sldId="266"/>
            <ac:spMk id="6" creationId="{7A630A60-A2AB-A06C-E4C1-CC34A49DB653}"/>
          </ac:spMkLst>
        </pc:spChg>
        <pc:spChg chg="add del mod">
          <ac:chgData name="Pablo Crespo Cervantes" userId="864c591f62a72d9e" providerId="LiveId" clId="{2B025E80-3352-437E-B181-A103C59D4653}" dt="2023-03-13T17:22:09.586" v="836" actId="767"/>
          <ac:spMkLst>
            <pc:docMk/>
            <pc:sldMk cId="67259619" sldId="266"/>
            <ac:spMk id="7" creationId="{5F72EC38-2052-ED0A-5879-2D7AC92A9FE7}"/>
          </ac:spMkLst>
        </pc:spChg>
        <pc:spChg chg="add mod">
          <ac:chgData name="Pablo Crespo Cervantes" userId="864c591f62a72d9e" providerId="LiveId" clId="{2B025E80-3352-437E-B181-A103C59D4653}" dt="2023-03-13T17:24:20.963" v="855" actId="20577"/>
          <ac:spMkLst>
            <pc:docMk/>
            <pc:sldMk cId="67259619" sldId="266"/>
            <ac:spMk id="10" creationId="{B6C58D3A-4D1C-65ED-D829-91C9B1E50DB9}"/>
          </ac:spMkLst>
        </pc:spChg>
        <pc:spChg chg="add mod">
          <ac:chgData name="Pablo Crespo Cervantes" userId="864c591f62a72d9e" providerId="LiveId" clId="{2B025E80-3352-437E-B181-A103C59D4653}" dt="2023-03-13T17:26:29.382" v="867" actId="1076"/>
          <ac:spMkLst>
            <pc:docMk/>
            <pc:sldMk cId="67259619" sldId="266"/>
            <ac:spMk id="13" creationId="{2CEA4151-22B4-6EC2-794A-EB13A8A670F8}"/>
          </ac:spMkLst>
        </pc:spChg>
        <pc:picChg chg="del">
          <ac:chgData name="Pablo Crespo Cervantes" userId="864c591f62a72d9e" providerId="LiveId" clId="{2B025E80-3352-437E-B181-A103C59D4653}" dt="2023-03-14T16:14:50.629" v="2225" actId="478"/>
          <ac:picMkLst>
            <pc:docMk/>
            <pc:sldMk cId="67259619" sldId="266"/>
            <ac:picMk id="3" creationId="{8FFC11FF-B182-B062-970A-E90A37606BC1}"/>
          </ac:picMkLst>
        </pc:picChg>
        <pc:picChg chg="add del mod">
          <ac:chgData name="Pablo Crespo Cervantes" userId="864c591f62a72d9e" providerId="LiveId" clId="{2B025E80-3352-437E-B181-A103C59D4653}" dt="2023-03-14T16:18:17.402" v="2228" actId="478"/>
          <ac:picMkLst>
            <pc:docMk/>
            <pc:sldMk cId="67259619" sldId="266"/>
            <ac:picMk id="6" creationId="{E2B6594D-6A75-D2F1-3EAD-72F981BD1662}"/>
          </ac:picMkLst>
        </pc:picChg>
        <pc:picChg chg="del">
          <ac:chgData name="Pablo Crespo Cervantes" userId="864c591f62a72d9e" providerId="LiveId" clId="{2B025E80-3352-437E-B181-A103C59D4653}" dt="2023-03-14T16:20:09.830" v="2232" actId="478"/>
          <ac:picMkLst>
            <pc:docMk/>
            <pc:sldMk cId="67259619" sldId="266"/>
            <ac:picMk id="8" creationId="{57374892-FB35-E765-EB15-C4D6A43292DF}"/>
          </ac:picMkLst>
        </pc:picChg>
        <pc:picChg chg="add mod ord">
          <ac:chgData name="Pablo Crespo Cervantes" userId="864c591f62a72d9e" providerId="LiveId" clId="{2B025E80-3352-437E-B181-A103C59D4653}" dt="2023-03-14T16:20:24.012" v="2237" actId="166"/>
          <ac:picMkLst>
            <pc:docMk/>
            <pc:sldMk cId="67259619" sldId="266"/>
            <ac:picMk id="9" creationId="{442BD0F2-B684-BC3C-BD7C-3E7A975D1E1C}"/>
          </ac:picMkLst>
        </pc:picChg>
        <pc:picChg chg="add mod">
          <ac:chgData name="Pablo Crespo Cervantes" userId="864c591f62a72d9e" providerId="LiveId" clId="{2B025E80-3352-437E-B181-A103C59D4653}" dt="2023-03-14T16:18:45.016" v="2231" actId="1076"/>
          <ac:picMkLst>
            <pc:docMk/>
            <pc:sldMk cId="67259619" sldId="266"/>
            <ac:picMk id="10" creationId="{DDFEBBD1-FD8B-198A-AB89-1A2CBEAB8316}"/>
          </ac:picMkLst>
        </pc:picChg>
        <pc:picChg chg="add mod">
          <ac:chgData name="Pablo Crespo Cervantes" userId="864c591f62a72d9e" providerId="LiveId" clId="{2B025E80-3352-437E-B181-A103C59D4653}" dt="2023-03-14T16:27:04.348" v="2249" actId="1076"/>
          <ac:picMkLst>
            <pc:docMk/>
            <pc:sldMk cId="67259619" sldId="266"/>
            <ac:picMk id="12" creationId="{DA52EFB5-3822-F7C9-71C6-418724534F58}"/>
          </ac:picMkLst>
        </pc:picChg>
        <pc:picChg chg="add mod">
          <ac:chgData name="Pablo Crespo Cervantes" userId="864c591f62a72d9e" providerId="LiveId" clId="{2B025E80-3352-437E-B181-A103C59D4653}" dt="2023-03-14T16:20:20.109" v="2236" actId="1076"/>
          <ac:picMkLst>
            <pc:docMk/>
            <pc:sldMk cId="67259619" sldId="266"/>
            <ac:picMk id="14" creationId="{57EB0309-8A91-3586-0483-CBC6D5B0679A}"/>
          </ac:picMkLst>
        </pc:picChg>
        <pc:picChg chg="add mod">
          <ac:chgData name="Pablo Crespo Cervantes" userId="864c591f62a72d9e" providerId="LiveId" clId="{2B025E80-3352-437E-B181-A103C59D4653}" dt="2023-03-14T16:27:18.099" v="2250" actId="1076"/>
          <ac:picMkLst>
            <pc:docMk/>
            <pc:sldMk cId="67259619" sldId="266"/>
            <ac:picMk id="16" creationId="{DCC2E53A-3D40-B30F-F30E-8CE46242E10A}"/>
          </ac:picMkLst>
        </pc:picChg>
      </pc:sldChg>
      <pc:sldChg chg="addSp delSp modSp add mod ord delAnim modAnim">
        <pc:chgData name="Pablo Crespo Cervantes" userId="864c591f62a72d9e" providerId="LiveId" clId="{2B025E80-3352-437E-B181-A103C59D4653}" dt="2023-03-15T18:36:20.264" v="3285" actId="688"/>
        <pc:sldMkLst>
          <pc:docMk/>
          <pc:sldMk cId="19740639" sldId="267"/>
        </pc:sldMkLst>
        <pc:spChg chg="add del mod">
          <ac:chgData name="Pablo Crespo Cervantes" userId="864c591f62a72d9e" providerId="LiveId" clId="{2B025E80-3352-437E-B181-A103C59D4653}" dt="2023-03-13T17:33:12.149" v="898"/>
          <ac:spMkLst>
            <pc:docMk/>
            <pc:sldMk cId="19740639" sldId="267"/>
            <ac:spMk id="3" creationId="{D4D76A20-CE78-7B5E-4B14-6E39E8627B2B}"/>
          </ac:spMkLst>
        </pc:spChg>
        <pc:spChg chg="mod">
          <ac:chgData name="Pablo Crespo Cervantes" userId="864c591f62a72d9e" providerId="LiveId" clId="{2B025E80-3352-437E-B181-A103C59D4653}" dt="2023-03-15T18:36:20.264" v="3285" actId="688"/>
          <ac:spMkLst>
            <pc:docMk/>
            <pc:sldMk cId="19740639" sldId="267"/>
            <ac:spMk id="4" creationId="{785AF793-D440-1158-986A-68AD33ADEC18}"/>
          </ac:spMkLst>
        </pc:spChg>
        <pc:spChg chg="del">
          <ac:chgData name="Pablo Crespo Cervantes" userId="864c591f62a72d9e" providerId="LiveId" clId="{2B025E80-3352-437E-B181-A103C59D4653}" dt="2023-03-13T17:32:07.996" v="890" actId="478"/>
          <ac:spMkLst>
            <pc:docMk/>
            <pc:sldMk cId="19740639" sldId="267"/>
            <ac:spMk id="6" creationId="{7A630A60-A2AB-A06C-E4C1-CC34A49DB653}"/>
          </ac:spMkLst>
        </pc:spChg>
        <pc:spChg chg="add mod">
          <ac:chgData name="Pablo Crespo Cervantes" userId="864c591f62a72d9e" providerId="LiveId" clId="{2B025E80-3352-437E-B181-A103C59D4653}" dt="2023-03-13T17:46:22.939" v="1246" actId="207"/>
          <ac:spMkLst>
            <pc:docMk/>
            <pc:sldMk cId="19740639" sldId="267"/>
            <ac:spMk id="8" creationId="{47006CA4-0182-5B3F-F0E4-4A3B42C27881}"/>
          </ac:spMkLst>
        </pc:spChg>
        <pc:spChg chg="del">
          <ac:chgData name="Pablo Crespo Cervantes" userId="864c591f62a72d9e" providerId="LiveId" clId="{2B025E80-3352-437E-B181-A103C59D4653}" dt="2023-03-13T17:32:06.793" v="889" actId="478"/>
          <ac:spMkLst>
            <pc:docMk/>
            <pc:sldMk cId="19740639" sldId="267"/>
            <ac:spMk id="10" creationId="{B6C58D3A-4D1C-65ED-D829-91C9B1E50DB9}"/>
          </ac:spMkLst>
        </pc:spChg>
        <pc:spChg chg="add mod">
          <ac:chgData name="Pablo Crespo Cervantes" userId="864c591f62a72d9e" providerId="LiveId" clId="{2B025E80-3352-437E-B181-A103C59D4653}" dt="2023-03-13T17:45:52.258" v="1244" actId="1076"/>
          <ac:spMkLst>
            <pc:docMk/>
            <pc:sldMk cId="19740639" sldId="267"/>
            <ac:spMk id="14" creationId="{FC625461-7EE3-19D6-24F1-982FF561C9CD}"/>
          </ac:spMkLst>
        </pc:spChg>
        <pc:spChg chg="add mod">
          <ac:chgData name="Pablo Crespo Cervantes" userId="864c591f62a72d9e" providerId="LiveId" clId="{2B025E80-3352-437E-B181-A103C59D4653}" dt="2023-03-13T18:37:33.156" v="1668" actId="207"/>
          <ac:spMkLst>
            <pc:docMk/>
            <pc:sldMk cId="19740639" sldId="267"/>
            <ac:spMk id="18" creationId="{778A2998-2D9A-F295-1F19-2A56261F3B03}"/>
          </ac:spMkLst>
        </pc:spChg>
        <pc:picChg chg="del">
          <ac:chgData name="Pablo Crespo Cervantes" userId="864c591f62a72d9e" providerId="LiveId" clId="{2B025E80-3352-437E-B181-A103C59D4653}" dt="2023-03-13T17:32:09.146" v="892" actId="478"/>
          <ac:picMkLst>
            <pc:docMk/>
            <pc:sldMk cId="19740639" sldId="267"/>
            <ac:picMk id="9" creationId="{442BD0F2-B684-BC3C-BD7C-3E7A975D1E1C}"/>
          </ac:picMkLst>
        </pc:picChg>
        <pc:picChg chg="del">
          <ac:chgData name="Pablo Crespo Cervantes" userId="864c591f62a72d9e" providerId="LiveId" clId="{2B025E80-3352-437E-B181-A103C59D4653}" dt="2023-03-13T17:32:08.654" v="891" actId="478"/>
          <ac:picMkLst>
            <pc:docMk/>
            <pc:sldMk cId="19740639" sldId="267"/>
            <ac:picMk id="12" creationId="{DA52EFB5-3822-F7C9-71C6-418724534F58}"/>
          </ac:picMkLst>
        </pc:picChg>
        <pc:picChg chg="add mod">
          <ac:chgData name="Pablo Crespo Cervantes" userId="864c591f62a72d9e" providerId="LiveId" clId="{2B025E80-3352-437E-B181-A103C59D4653}" dt="2023-03-13T17:46:42.614" v="1248" actId="1076"/>
          <ac:picMkLst>
            <pc:docMk/>
            <pc:sldMk cId="19740639" sldId="267"/>
            <ac:picMk id="15" creationId="{BF8797BA-6DE4-0C2A-3104-BCD7D635EBAB}"/>
          </ac:picMkLst>
        </pc:picChg>
        <pc:picChg chg="add mod">
          <ac:chgData name="Pablo Crespo Cervantes" userId="864c591f62a72d9e" providerId="LiveId" clId="{2B025E80-3352-437E-B181-A103C59D4653}" dt="2023-03-13T17:47:01.286" v="1252" actId="1076"/>
          <ac:picMkLst>
            <pc:docMk/>
            <pc:sldMk cId="19740639" sldId="267"/>
            <ac:picMk id="16" creationId="{10D70AF9-A547-E810-62A5-1A033E171AD6}"/>
          </ac:picMkLst>
        </pc:picChg>
        <pc:picChg chg="add mod">
          <ac:chgData name="Pablo Crespo Cervantes" userId="864c591f62a72d9e" providerId="LiveId" clId="{2B025E80-3352-437E-B181-A103C59D4653}" dt="2023-03-13T17:50:46.586" v="1293" actId="1076"/>
          <ac:picMkLst>
            <pc:docMk/>
            <pc:sldMk cId="19740639" sldId="267"/>
            <ac:picMk id="19" creationId="{7FAFA402-307B-71EA-70B6-A0D6E56FBFE7}"/>
          </ac:picMkLst>
        </pc:picChg>
      </pc:sldChg>
      <pc:sldChg chg="new del">
        <pc:chgData name="Pablo Crespo Cervantes" userId="864c591f62a72d9e" providerId="LiveId" clId="{2B025E80-3352-437E-B181-A103C59D4653}" dt="2023-03-13T18:04:58.879" v="1514" actId="47"/>
        <pc:sldMkLst>
          <pc:docMk/>
          <pc:sldMk cId="3887349034" sldId="268"/>
        </pc:sldMkLst>
      </pc:sldChg>
      <pc:sldChg chg="addSp delSp modSp add mod ord delAnim modAnim">
        <pc:chgData name="Pablo Crespo Cervantes" userId="864c591f62a72d9e" providerId="LiveId" clId="{2B025E80-3352-437E-B181-A103C59D4653}" dt="2023-03-13T18:33:00.347" v="1661"/>
        <pc:sldMkLst>
          <pc:docMk/>
          <pc:sldMk cId="2622699624" sldId="269"/>
        </pc:sldMkLst>
        <pc:spChg chg="add mod">
          <ac:chgData name="Pablo Crespo Cervantes" userId="864c591f62a72d9e" providerId="LiveId" clId="{2B025E80-3352-437E-B181-A103C59D4653}" dt="2023-03-13T17:38:26.824" v="1166" actId="1076"/>
          <ac:spMkLst>
            <pc:docMk/>
            <pc:sldMk cId="2622699624" sldId="269"/>
            <ac:spMk id="2" creationId="{58C9EF5D-AF75-FD5B-D41E-93B68DC1A57E}"/>
          </ac:spMkLst>
        </pc:spChg>
        <pc:spChg chg="add del mod">
          <ac:chgData name="Pablo Crespo Cervantes" userId="864c591f62a72d9e" providerId="LiveId" clId="{2B025E80-3352-437E-B181-A103C59D4653}" dt="2023-03-13T17:39:04.684" v="1212" actId="478"/>
          <ac:spMkLst>
            <pc:docMk/>
            <pc:sldMk cId="2622699624" sldId="269"/>
            <ac:spMk id="3" creationId="{6E605DAC-7621-6BF3-4838-46ED88DA76EB}"/>
          </ac:spMkLst>
        </pc:spChg>
        <pc:spChg chg="add mod">
          <ac:chgData name="Pablo Crespo Cervantes" userId="864c591f62a72d9e" providerId="LiveId" clId="{2B025E80-3352-437E-B181-A103C59D4653}" dt="2023-03-13T18:32:19.723" v="1658" actId="1076"/>
          <ac:spMkLst>
            <pc:docMk/>
            <pc:sldMk cId="2622699624" sldId="269"/>
            <ac:spMk id="3" creationId="{837F2EF5-2A20-1867-0CE0-F9FEC68DDB76}"/>
          </ac:spMkLst>
        </pc:spChg>
        <pc:spChg chg="mod">
          <ac:chgData name="Pablo Crespo Cervantes" userId="864c591f62a72d9e" providerId="LiveId" clId="{2B025E80-3352-437E-B181-A103C59D4653}" dt="2023-03-13T17:40:43.138" v="1229" actId="1076"/>
          <ac:spMkLst>
            <pc:docMk/>
            <pc:sldMk cId="2622699624" sldId="269"/>
            <ac:spMk id="4" creationId="{F29A2A9C-5555-4B3A-41D2-76673F8A383D}"/>
          </ac:spMkLst>
        </pc:spChg>
        <pc:spChg chg="add del mod">
          <ac:chgData name="Pablo Crespo Cervantes" userId="864c591f62a72d9e" providerId="LiveId" clId="{2B025E80-3352-437E-B181-A103C59D4653}" dt="2023-03-13T17:39:01.270" v="1210" actId="478"/>
          <ac:spMkLst>
            <pc:docMk/>
            <pc:sldMk cId="2622699624" sldId="269"/>
            <ac:spMk id="5" creationId="{3A668E28-D982-9DB7-08AA-5F230D05A650}"/>
          </ac:spMkLst>
        </pc:spChg>
        <pc:spChg chg="mod">
          <ac:chgData name="Pablo Crespo Cervantes" userId="864c591f62a72d9e" providerId="LiveId" clId="{2B025E80-3352-437E-B181-A103C59D4653}" dt="2023-03-13T17:53:59.184" v="1347" actId="1076"/>
          <ac:spMkLst>
            <pc:docMk/>
            <pc:sldMk cId="2622699624" sldId="269"/>
            <ac:spMk id="6" creationId="{7DF77E32-4F59-E583-2B4A-B26FB5F6B879}"/>
          </ac:spMkLst>
        </pc:spChg>
        <pc:spChg chg="add mod">
          <ac:chgData name="Pablo Crespo Cervantes" userId="864c591f62a72d9e" providerId="LiveId" clId="{2B025E80-3352-437E-B181-A103C59D4653}" dt="2023-03-13T17:39:09.018" v="1214" actId="1076"/>
          <ac:spMkLst>
            <pc:docMk/>
            <pc:sldMk cId="2622699624" sldId="269"/>
            <ac:spMk id="7" creationId="{D4932DCD-FF94-9181-5B43-536B5FF08C6A}"/>
          </ac:spMkLst>
        </pc:spChg>
        <pc:spChg chg="del mod">
          <ac:chgData name="Pablo Crespo Cervantes" userId="864c591f62a72d9e" providerId="LiveId" clId="{2B025E80-3352-437E-B181-A103C59D4653}" dt="2023-03-13T17:35:12.930" v="933" actId="478"/>
          <ac:spMkLst>
            <pc:docMk/>
            <pc:sldMk cId="2622699624" sldId="269"/>
            <ac:spMk id="8" creationId="{87798CCA-BA05-AFF9-31AE-637C2B02231D}"/>
          </ac:spMkLst>
        </pc:spChg>
        <pc:spChg chg="add mod">
          <ac:chgData name="Pablo Crespo Cervantes" userId="864c591f62a72d9e" providerId="LiveId" clId="{2B025E80-3352-437E-B181-A103C59D4653}" dt="2023-03-13T17:38:43.490" v="1183" actId="20577"/>
          <ac:spMkLst>
            <pc:docMk/>
            <pc:sldMk cId="2622699624" sldId="269"/>
            <ac:spMk id="9" creationId="{164EE434-A878-6249-FA4D-0E1BB3057B33}"/>
          </ac:spMkLst>
        </pc:spChg>
        <pc:spChg chg="add mod">
          <ac:chgData name="Pablo Crespo Cervantes" userId="864c591f62a72d9e" providerId="LiveId" clId="{2B025E80-3352-437E-B181-A103C59D4653}" dt="2023-03-13T17:38:20.391" v="1163" actId="1076"/>
          <ac:spMkLst>
            <pc:docMk/>
            <pc:sldMk cId="2622699624" sldId="269"/>
            <ac:spMk id="11" creationId="{77371920-83F9-2A4E-3812-172528BB7075}"/>
          </ac:spMkLst>
        </pc:spChg>
        <pc:spChg chg="add mod">
          <ac:chgData name="Pablo Crespo Cervantes" userId="864c591f62a72d9e" providerId="LiveId" clId="{2B025E80-3352-437E-B181-A103C59D4653}" dt="2023-03-13T18:32:08.655" v="1654" actId="1076"/>
          <ac:spMkLst>
            <pc:docMk/>
            <pc:sldMk cId="2622699624" sldId="269"/>
            <ac:spMk id="12" creationId="{EB8348AA-D2E2-96DD-196E-645851DF083F}"/>
          </ac:spMkLst>
        </pc:spChg>
        <pc:spChg chg="add mod">
          <ac:chgData name="Pablo Crespo Cervantes" userId="864c591f62a72d9e" providerId="LiveId" clId="{2B025E80-3352-437E-B181-A103C59D4653}" dt="2023-03-13T17:39:25.863" v="1218" actId="688"/>
          <ac:spMkLst>
            <pc:docMk/>
            <pc:sldMk cId="2622699624" sldId="269"/>
            <ac:spMk id="13" creationId="{1C2751E2-2BD0-B15A-218B-20CA1E40EF6F}"/>
          </ac:spMkLst>
        </pc:spChg>
        <pc:spChg chg="add mod">
          <ac:chgData name="Pablo Crespo Cervantes" userId="864c591f62a72d9e" providerId="LiveId" clId="{2B025E80-3352-437E-B181-A103C59D4653}" dt="2023-03-13T17:37:17.729" v="1085" actId="3062"/>
          <ac:spMkLst>
            <pc:docMk/>
            <pc:sldMk cId="2622699624" sldId="269"/>
            <ac:spMk id="14" creationId="{11ACA30B-9F1C-16E3-24F2-2EC409946EB5}"/>
          </ac:spMkLst>
        </pc:spChg>
        <pc:spChg chg="add mod">
          <ac:chgData name="Pablo Crespo Cervantes" userId="864c591f62a72d9e" providerId="LiveId" clId="{2B025E80-3352-437E-B181-A103C59D4653}" dt="2023-03-13T17:37:48.188" v="1122" actId="3062"/>
          <ac:spMkLst>
            <pc:docMk/>
            <pc:sldMk cId="2622699624" sldId="269"/>
            <ac:spMk id="15" creationId="{D2284DC3-0E7D-65A3-3102-2E2FE10CAA60}"/>
          </ac:spMkLst>
        </pc:spChg>
        <pc:spChg chg="add mod">
          <ac:chgData name="Pablo Crespo Cervantes" userId="864c591f62a72d9e" providerId="LiveId" clId="{2B025E80-3352-437E-B181-A103C59D4653}" dt="2023-03-13T17:39:13.787" v="1215" actId="1076"/>
          <ac:spMkLst>
            <pc:docMk/>
            <pc:sldMk cId="2622699624" sldId="269"/>
            <ac:spMk id="16" creationId="{B34A419A-2BE3-6A98-ADBA-716222FEF0E3}"/>
          </ac:spMkLst>
        </pc:spChg>
        <pc:spChg chg="add del mod">
          <ac:chgData name="Pablo Crespo Cervantes" userId="864c591f62a72d9e" providerId="LiveId" clId="{2B025E80-3352-437E-B181-A103C59D4653}" dt="2023-03-13T17:52:51.505" v="1299"/>
          <ac:spMkLst>
            <pc:docMk/>
            <pc:sldMk cId="2622699624" sldId="269"/>
            <ac:spMk id="17" creationId="{60F91BAF-68CD-7338-FB1E-AAD824532353}"/>
          </ac:spMkLst>
        </pc:spChg>
        <pc:spChg chg="add mod">
          <ac:chgData name="Pablo Crespo Cervantes" userId="864c591f62a72d9e" providerId="LiveId" clId="{2B025E80-3352-437E-B181-A103C59D4653}" dt="2023-03-13T17:52:50.764" v="1298" actId="571"/>
          <ac:spMkLst>
            <pc:docMk/>
            <pc:sldMk cId="2622699624" sldId="269"/>
            <ac:spMk id="18" creationId="{D465313E-A3B8-DB9C-B1C4-76FC17D63D49}"/>
          </ac:spMkLst>
        </pc:spChg>
        <pc:picChg chg="del">
          <ac:chgData name="Pablo Crespo Cervantes" userId="864c591f62a72d9e" providerId="LiveId" clId="{2B025E80-3352-437E-B181-A103C59D4653}" dt="2023-03-13T17:34:39.334" v="906" actId="478"/>
          <ac:picMkLst>
            <pc:docMk/>
            <pc:sldMk cId="2622699624" sldId="269"/>
            <ac:picMk id="10" creationId="{C42A2CCA-5526-69E8-065A-C044DEFD4E8B}"/>
          </ac:picMkLst>
        </pc:picChg>
      </pc:sldChg>
      <pc:sldChg chg="addSp delSp modSp add mod delAnim modAnim">
        <pc:chgData name="Pablo Crespo Cervantes" userId="864c591f62a72d9e" providerId="LiveId" clId="{2B025E80-3352-437E-B181-A103C59D4653}" dt="2023-03-14T14:44:44.205" v="2168" actId="14100"/>
        <pc:sldMkLst>
          <pc:docMk/>
          <pc:sldMk cId="2054062182" sldId="270"/>
        </pc:sldMkLst>
        <pc:spChg chg="del">
          <ac:chgData name="Pablo Crespo Cervantes" userId="864c591f62a72d9e" providerId="LiveId" clId="{2B025E80-3352-437E-B181-A103C59D4653}" dt="2023-03-13T17:53:22.489" v="1309" actId="478"/>
          <ac:spMkLst>
            <pc:docMk/>
            <pc:sldMk cId="2054062182" sldId="270"/>
            <ac:spMk id="2" creationId="{58C9EF5D-AF75-FD5B-D41E-93B68DC1A57E}"/>
          </ac:spMkLst>
        </pc:spChg>
        <pc:spChg chg="add mod">
          <ac:chgData name="Pablo Crespo Cervantes" userId="864c591f62a72d9e" providerId="LiveId" clId="{2B025E80-3352-437E-B181-A103C59D4653}" dt="2023-03-13T18:02:01.537" v="1358" actId="1076"/>
          <ac:spMkLst>
            <pc:docMk/>
            <pc:sldMk cId="2054062182" sldId="270"/>
            <ac:spMk id="3" creationId="{64748E48-EE2E-D3B6-ACF8-23829B010A2A}"/>
          </ac:spMkLst>
        </pc:spChg>
        <pc:spChg chg="add del mod">
          <ac:chgData name="Pablo Crespo Cervantes" userId="864c591f62a72d9e" providerId="LiveId" clId="{2B025E80-3352-437E-B181-A103C59D4653}" dt="2023-03-13T17:53:29.249" v="1313" actId="1076"/>
          <ac:spMkLst>
            <pc:docMk/>
            <pc:sldMk cId="2054062182" sldId="270"/>
            <ac:spMk id="4" creationId="{F29A2A9C-5555-4B3A-41D2-76673F8A383D}"/>
          </ac:spMkLst>
        </pc:spChg>
        <pc:spChg chg="add mod">
          <ac:chgData name="Pablo Crespo Cervantes" userId="864c591f62a72d9e" providerId="LiveId" clId="{2B025E80-3352-437E-B181-A103C59D4653}" dt="2023-03-14T14:44:44.205" v="2168" actId="14100"/>
          <ac:spMkLst>
            <pc:docMk/>
            <pc:sldMk cId="2054062182" sldId="270"/>
            <ac:spMk id="5" creationId="{0E131AA3-6B6E-E0FA-E2D3-B44022C90A95}"/>
          </ac:spMkLst>
        </pc:spChg>
        <pc:spChg chg="mod">
          <ac:chgData name="Pablo Crespo Cervantes" userId="864c591f62a72d9e" providerId="LiveId" clId="{2B025E80-3352-437E-B181-A103C59D4653}" dt="2023-03-13T17:54:19.910" v="1348" actId="20577"/>
          <ac:spMkLst>
            <pc:docMk/>
            <pc:sldMk cId="2054062182" sldId="270"/>
            <ac:spMk id="6" creationId="{7DF77E32-4F59-E583-2B4A-B26FB5F6B879}"/>
          </ac:spMkLst>
        </pc:spChg>
        <pc:spChg chg="del">
          <ac:chgData name="Pablo Crespo Cervantes" userId="864c591f62a72d9e" providerId="LiveId" clId="{2B025E80-3352-437E-B181-A103C59D4653}" dt="2023-03-13T17:53:06.971" v="1302" actId="478"/>
          <ac:spMkLst>
            <pc:docMk/>
            <pc:sldMk cId="2054062182" sldId="270"/>
            <ac:spMk id="7" creationId="{D4932DCD-FF94-9181-5B43-536B5FF08C6A}"/>
          </ac:spMkLst>
        </pc:spChg>
        <pc:spChg chg="del">
          <ac:chgData name="Pablo Crespo Cervantes" userId="864c591f62a72d9e" providerId="LiveId" clId="{2B025E80-3352-437E-B181-A103C59D4653}" dt="2023-03-13T17:53:06.971" v="1302" actId="478"/>
          <ac:spMkLst>
            <pc:docMk/>
            <pc:sldMk cId="2054062182" sldId="270"/>
            <ac:spMk id="9" creationId="{164EE434-A878-6249-FA4D-0E1BB3057B33}"/>
          </ac:spMkLst>
        </pc:spChg>
        <pc:spChg chg="del">
          <ac:chgData name="Pablo Crespo Cervantes" userId="864c591f62a72d9e" providerId="LiveId" clId="{2B025E80-3352-437E-B181-A103C59D4653}" dt="2023-03-13T17:53:23.747" v="1310" actId="478"/>
          <ac:spMkLst>
            <pc:docMk/>
            <pc:sldMk cId="2054062182" sldId="270"/>
            <ac:spMk id="11" creationId="{77371920-83F9-2A4E-3812-172528BB7075}"/>
          </ac:spMkLst>
        </pc:spChg>
        <pc:spChg chg="del">
          <ac:chgData name="Pablo Crespo Cervantes" userId="864c591f62a72d9e" providerId="LiveId" clId="{2B025E80-3352-437E-B181-A103C59D4653}" dt="2023-03-13T17:53:06.971" v="1302" actId="478"/>
          <ac:spMkLst>
            <pc:docMk/>
            <pc:sldMk cId="2054062182" sldId="270"/>
            <ac:spMk id="12" creationId="{EB8348AA-D2E2-96DD-196E-645851DF083F}"/>
          </ac:spMkLst>
        </pc:spChg>
        <pc:spChg chg="del mod">
          <ac:chgData name="Pablo Crespo Cervantes" userId="864c591f62a72d9e" providerId="LiveId" clId="{2B025E80-3352-437E-B181-A103C59D4653}" dt="2023-03-13T17:53:19.932" v="1308" actId="478"/>
          <ac:spMkLst>
            <pc:docMk/>
            <pc:sldMk cId="2054062182" sldId="270"/>
            <ac:spMk id="13" creationId="{1C2751E2-2BD0-B15A-218B-20CA1E40EF6F}"/>
          </ac:spMkLst>
        </pc:spChg>
        <pc:spChg chg="del">
          <ac:chgData name="Pablo Crespo Cervantes" userId="864c591f62a72d9e" providerId="LiveId" clId="{2B025E80-3352-437E-B181-A103C59D4653}" dt="2023-03-13T17:53:10.750" v="1304" actId="478"/>
          <ac:spMkLst>
            <pc:docMk/>
            <pc:sldMk cId="2054062182" sldId="270"/>
            <ac:spMk id="14" creationId="{11ACA30B-9F1C-16E3-24F2-2EC409946EB5}"/>
          </ac:spMkLst>
        </pc:spChg>
        <pc:spChg chg="del">
          <ac:chgData name="Pablo Crespo Cervantes" userId="864c591f62a72d9e" providerId="LiveId" clId="{2B025E80-3352-437E-B181-A103C59D4653}" dt="2023-03-13T17:53:06.971" v="1302" actId="478"/>
          <ac:spMkLst>
            <pc:docMk/>
            <pc:sldMk cId="2054062182" sldId="270"/>
            <ac:spMk id="15" creationId="{D2284DC3-0E7D-65A3-3102-2E2FE10CAA60}"/>
          </ac:spMkLst>
        </pc:spChg>
        <pc:spChg chg="del mod">
          <ac:chgData name="Pablo Crespo Cervantes" userId="864c591f62a72d9e" providerId="LiveId" clId="{2B025E80-3352-437E-B181-A103C59D4653}" dt="2023-03-13T17:53:25.399" v="1311" actId="478"/>
          <ac:spMkLst>
            <pc:docMk/>
            <pc:sldMk cId="2054062182" sldId="270"/>
            <ac:spMk id="16" creationId="{B34A419A-2BE3-6A98-ADBA-716222FEF0E3}"/>
          </ac:spMkLst>
        </pc:spChg>
        <pc:picChg chg="add mod">
          <ac:chgData name="Pablo Crespo Cervantes" userId="864c591f62a72d9e" providerId="LiveId" clId="{2B025E80-3352-437E-B181-A103C59D4653}" dt="2023-03-13T18:01:39.329" v="1352" actId="1076"/>
          <ac:picMkLst>
            <pc:docMk/>
            <pc:sldMk cId="2054062182" sldId="270"/>
            <ac:picMk id="2050" creationId="{201E417D-D4B9-A283-ADAB-EDACE7000041}"/>
          </ac:picMkLst>
        </pc:picChg>
      </pc:sldChg>
      <pc:sldChg chg="add del">
        <pc:chgData name="Pablo Crespo Cervantes" userId="864c591f62a72d9e" providerId="LiveId" clId="{2B025E80-3352-437E-B181-A103C59D4653}" dt="2023-03-13T17:35:48.354" v="964"/>
        <pc:sldMkLst>
          <pc:docMk/>
          <pc:sldMk cId="4088032339" sldId="270"/>
        </pc:sldMkLst>
      </pc:sldChg>
      <pc:sldChg chg="addSp delSp modSp new mod ord modTransition">
        <pc:chgData name="Pablo Crespo Cervantes" userId="864c591f62a72d9e" providerId="LiveId" clId="{2B025E80-3352-437E-B181-A103C59D4653}" dt="2023-03-15T18:33:32.491" v="3270"/>
        <pc:sldMkLst>
          <pc:docMk/>
          <pc:sldMk cId="1067229108" sldId="271"/>
        </pc:sldMkLst>
        <pc:spChg chg="del">
          <ac:chgData name="Pablo Crespo Cervantes" userId="864c591f62a72d9e" providerId="LiveId" clId="{2B025E80-3352-437E-B181-A103C59D4653}" dt="2023-03-13T18:18:12.168" v="1562" actId="478"/>
          <ac:spMkLst>
            <pc:docMk/>
            <pc:sldMk cId="1067229108" sldId="271"/>
            <ac:spMk id="2" creationId="{AF959291-21EA-518D-B340-25BEBC21FDC8}"/>
          </ac:spMkLst>
        </pc:spChg>
        <pc:spChg chg="del">
          <ac:chgData name="Pablo Crespo Cervantes" userId="864c591f62a72d9e" providerId="LiveId" clId="{2B025E80-3352-437E-B181-A103C59D4653}" dt="2023-03-13T18:18:08.572" v="1560" actId="478"/>
          <ac:spMkLst>
            <pc:docMk/>
            <pc:sldMk cId="1067229108" sldId="271"/>
            <ac:spMk id="3" creationId="{D1092409-0E27-72A1-6D94-82B50761667B}"/>
          </ac:spMkLst>
        </pc:spChg>
        <pc:spChg chg="add mod">
          <ac:chgData name="Pablo Crespo Cervantes" userId="864c591f62a72d9e" providerId="LiveId" clId="{2B025E80-3352-437E-B181-A103C59D4653}" dt="2023-03-13T18:39:46.901" v="1676" actId="14100"/>
          <ac:spMkLst>
            <pc:docMk/>
            <pc:sldMk cId="1067229108" sldId="271"/>
            <ac:spMk id="4" creationId="{632B83B9-273B-5911-8B89-BF7B9884B135}"/>
          </ac:spMkLst>
        </pc:spChg>
        <pc:spChg chg="add del mod">
          <ac:chgData name="Pablo Crespo Cervantes" userId="864c591f62a72d9e" providerId="LiveId" clId="{2B025E80-3352-437E-B181-A103C59D4653}" dt="2023-03-13T18:18:21.155" v="1565"/>
          <ac:spMkLst>
            <pc:docMk/>
            <pc:sldMk cId="1067229108" sldId="271"/>
            <ac:spMk id="5" creationId="{EC7B8E7A-BE66-331E-E738-C491979E712C}"/>
          </ac:spMkLst>
        </pc:spChg>
        <pc:spChg chg="add del mod">
          <ac:chgData name="Pablo Crespo Cervantes" userId="864c591f62a72d9e" providerId="LiveId" clId="{2B025E80-3352-437E-B181-A103C59D4653}" dt="2023-03-13T18:18:23.288" v="1567"/>
          <ac:spMkLst>
            <pc:docMk/>
            <pc:sldMk cId="1067229108" sldId="271"/>
            <ac:spMk id="6" creationId="{A75BC995-B3EC-D837-416E-64EA6CF2DCD0}"/>
          </ac:spMkLst>
        </pc:spChg>
        <pc:spChg chg="add mod">
          <ac:chgData name="Pablo Crespo Cervantes" userId="864c591f62a72d9e" providerId="LiveId" clId="{2B025E80-3352-437E-B181-A103C59D4653}" dt="2023-03-13T18:20:12.280" v="1611" actId="1076"/>
          <ac:spMkLst>
            <pc:docMk/>
            <pc:sldMk cId="1067229108" sldId="271"/>
            <ac:spMk id="9" creationId="{E3DFEC76-00B3-BFF1-3785-DE7F9B36A71E}"/>
          </ac:spMkLst>
        </pc:spChg>
        <pc:spChg chg="add mod">
          <ac:chgData name="Pablo Crespo Cervantes" userId="864c591f62a72d9e" providerId="LiveId" clId="{2B025E80-3352-437E-B181-A103C59D4653}" dt="2023-03-13T18:19:23.269" v="1588" actId="20577"/>
          <ac:spMkLst>
            <pc:docMk/>
            <pc:sldMk cId="1067229108" sldId="271"/>
            <ac:spMk id="10" creationId="{4F0A81A9-10E1-F711-D5AD-98F17AC2D821}"/>
          </ac:spMkLst>
        </pc:spChg>
        <pc:spChg chg="add mod">
          <ac:chgData name="Pablo Crespo Cervantes" userId="864c591f62a72d9e" providerId="LiveId" clId="{2B025E80-3352-437E-B181-A103C59D4653}" dt="2023-03-13T18:20:08.480" v="1610" actId="255"/>
          <ac:spMkLst>
            <pc:docMk/>
            <pc:sldMk cId="1067229108" sldId="271"/>
            <ac:spMk id="13" creationId="{4EDBAF1D-62B1-A744-6CB8-70E2C6B294C2}"/>
          </ac:spMkLst>
        </pc:spChg>
        <pc:spChg chg="add mod">
          <ac:chgData name="Pablo Crespo Cervantes" userId="864c591f62a72d9e" providerId="LiveId" clId="{2B025E80-3352-437E-B181-A103C59D4653}" dt="2023-03-13T18:35:01.834" v="1663" actId="688"/>
          <ac:spMkLst>
            <pc:docMk/>
            <pc:sldMk cId="1067229108" sldId="271"/>
            <ac:spMk id="14" creationId="{1059B62A-49A2-4395-758B-E036592F9DFB}"/>
          </ac:spMkLst>
        </pc:spChg>
        <pc:picChg chg="add mod">
          <ac:chgData name="Pablo Crespo Cervantes" userId="864c591f62a72d9e" providerId="LiveId" clId="{2B025E80-3352-437E-B181-A103C59D4653}" dt="2023-03-13T18:18:46.042" v="1568"/>
          <ac:picMkLst>
            <pc:docMk/>
            <pc:sldMk cId="1067229108" sldId="271"/>
            <ac:picMk id="7" creationId="{7F274066-F684-7A07-A5A2-39BBE23AA10B}"/>
          </ac:picMkLst>
        </pc:picChg>
        <pc:picChg chg="add mod">
          <ac:chgData name="Pablo Crespo Cervantes" userId="864c591f62a72d9e" providerId="LiveId" clId="{2B025E80-3352-437E-B181-A103C59D4653}" dt="2023-03-13T18:18:56.008" v="1570" actId="1076"/>
          <ac:picMkLst>
            <pc:docMk/>
            <pc:sldMk cId="1067229108" sldId="271"/>
            <ac:picMk id="8" creationId="{E432CE92-A826-FE45-38EA-D2A4EBF31294}"/>
          </ac:picMkLst>
        </pc:picChg>
        <pc:picChg chg="add mod">
          <ac:chgData name="Pablo Crespo Cervantes" userId="864c591f62a72d9e" providerId="LiveId" clId="{2B025E80-3352-437E-B181-A103C59D4653}" dt="2023-03-13T18:19:45.320" v="1592" actId="1076"/>
          <ac:picMkLst>
            <pc:docMk/>
            <pc:sldMk cId="1067229108" sldId="271"/>
            <ac:picMk id="12" creationId="{053FEC85-5972-F333-749A-0F6106DE9698}"/>
          </ac:picMkLst>
        </pc:picChg>
      </pc:sldChg>
      <pc:sldChg chg="add del">
        <pc:chgData name="Pablo Crespo Cervantes" userId="864c591f62a72d9e" providerId="LiveId" clId="{2B025E80-3352-437E-B181-A103C59D4653}" dt="2023-03-13T17:56:23.897" v="1350" actId="47"/>
        <pc:sldMkLst>
          <pc:docMk/>
          <pc:sldMk cId="2384640914" sldId="271"/>
        </pc:sldMkLst>
      </pc:sldChg>
      <pc:sldChg chg="add del">
        <pc:chgData name="Pablo Crespo Cervantes" userId="864c591f62a72d9e" providerId="LiveId" clId="{2B025E80-3352-437E-B181-A103C59D4653}" dt="2023-03-13T18:38:57.212" v="1670"/>
        <pc:sldMkLst>
          <pc:docMk/>
          <pc:sldMk cId="1525481202" sldId="272"/>
        </pc:sldMkLst>
      </pc:sldChg>
      <pc:sldChg chg="addSp delSp modSp add mod ord delAnim">
        <pc:chgData name="Pablo Crespo Cervantes" userId="864c591f62a72d9e" providerId="LiveId" clId="{2B025E80-3352-437E-B181-A103C59D4653}" dt="2023-03-15T18:33:32.491" v="3270"/>
        <pc:sldMkLst>
          <pc:docMk/>
          <pc:sldMk cId="3533659444" sldId="272"/>
        </pc:sldMkLst>
        <pc:spChg chg="add del">
          <ac:chgData name="Pablo Crespo Cervantes" userId="864c591f62a72d9e" providerId="LiveId" clId="{2B025E80-3352-437E-B181-A103C59D4653}" dt="2023-03-13T18:40:22.162" v="1710"/>
          <ac:spMkLst>
            <pc:docMk/>
            <pc:sldMk cId="3533659444" sldId="272"/>
            <ac:spMk id="2" creationId="{F83D8780-8D51-E148-E520-647CC92FA97C}"/>
          </ac:spMkLst>
        </pc:spChg>
        <pc:spChg chg="del">
          <ac:chgData name="Pablo Crespo Cervantes" userId="864c591f62a72d9e" providerId="LiveId" clId="{2B025E80-3352-437E-B181-A103C59D4653}" dt="2023-03-13T18:40:12.159" v="1708" actId="478"/>
          <ac:spMkLst>
            <pc:docMk/>
            <pc:sldMk cId="3533659444" sldId="272"/>
            <ac:spMk id="3" creationId="{64748E48-EE2E-D3B6-ACF8-23829B010A2A}"/>
          </ac:spMkLst>
        </pc:spChg>
        <pc:spChg chg="mod">
          <ac:chgData name="Pablo Crespo Cervantes" userId="864c591f62a72d9e" providerId="LiveId" clId="{2B025E80-3352-437E-B181-A103C59D4653}" dt="2023-03-13T18:44:15.014" v="1744" actId="1076"/>
          <ac:spMkLst>
            <pc:docMk/>
            <pc:sldMk cId="3533659444" sldId="272"/>
            <ac:spMk id="4" creationId="{F29A2A9C-5555-4B3A-41D2-76673F8A383D}"/>
          </ac:spMkLst>
        </pc:spChg>
        <pc:spChg chg="del">
          <ac:chgData name="Pablo Crespo Cervantes" userId="864c591f62a72d9e" providerId="LiveId" clId="{2B025E80-3352-437E-B181-A103C59D4653}" dt="2023-03-13T18:40:11.761" v="1707" actId="478"/>
          <ac:spMkLst>
            <pc:docMk/>
            <pc:sldMk cId="3533659444" sldId="272"/>
            <ac:spMk id="5" creationId="{0E131AA3-6B6E-E0FA-E2D3-B44022C90A95}"/>
          </ac:spMkLst>
        </pc:spChg>
        <pc:spChg chg="mod">
          <ac:chgData name="Pablo Crespo Cervantes" userId="864c591f62a72d9e" providerId="LiveId" clId="{2B025E80-3352-437E-B181-A103C59D4653}" dt="2023-03-13T18:44:03.992" v="1741" actId="1076"/>
          <ac:spMkLst>
            <pc:docMk/>
            <pc:sldMk cId="3533659444" sldId="272"/>
            <ac:spMk id="6" creationId="{7DF77E32-4F59-E583-2B4A-B26FB5F6B879}"/>
          </ac:spMkLst>
        </pc:spChg>
        <pc:spChg chg="add del mod">
          <ac:chgData name="Pablo Crespo Cervantes" userId="864c591f62a72d9e" providerId="LiveId" clId="{2B025E80-3352-437E-B181-A103C59D4653}" dt="2023-03-13T18:42:44.745" v="1730" actId="478"/>
          <ac:spMkLst>
            <pc:docMk/>
            <pc:sldMk cId="3533659444" sldId="272"/>
            <ac:spMk id="7" creationId="{29D01C85-49C5-9043-2847-1E8729AC2826}"/>
          </ac:spMkLst>
        </pc:spChg>
        <pc:spChg chg="add mod">
          <ac:chgData name="Pablo Crespo Cervantes" userId="864c591f62a72d9e" providerId="LiveId" clId="{2B025E80-3352-437E-B181-A103C59D4653}" dt="2023-03-13T18:43:15.347" v="1738" actId="207"/>
          <ac:spMkLst>
            <pc:docMk/>
            <pc:sldMk cId="3533659444" sldId="272"/>
            <ac:spMk id="9" creationId="{5B8E2B93-8CE2-F8E0-2649-890DDE929744}"/>
          </ac:spMkLst>
        </pc:spChg>
        <pc:picChg chg="del">
          <ac:chgData name="Pablo Crespo Cervantes" userId="864c591f62a72d9e" providerId="LiveId" clId="{2B025E80-3352-437E-B181-A103C59D4653}" dt="2023-03-13T18:39:06.155" v="1674" actId="478"/>
          <ac:picMkLst>
            <pc:docMk/>
            <pc:sldMk cId="3533659444" sldId="272"/>
            <ac:picMk id="2050" creationId="{201E417D-D4B9-A283-ADAB-EDACE7000041}"/>
          </ac:picMkLst>
        </pc:picChg>
      </pc:sldChg>
      <pc:sldChg chg="new del">
        <pc:chgData name="Pablo Crespo Cervantes" userId="864c591f62a72d9e" providerId="LiveId" clId="{2B025E80-3352-437E-B181-A103C59D4653}" dt="2023-03-13T18:44:32.565" v="1746" actId="47"/>
        <pc:sldMkLst>
          <pc:docMk/>
          <pc:sldMk cId="2757703227" sldId="273"/>
        </pc:sldMkLst>
      </pc:sldChg>
      <pc:sldChg chg="addSp delSp modSp add mod ord delAnim modAnim">
        <pc:chgData name="Pablo Crespo Cervantes" userId="864c591f62a72d9e" providerId="LiveId" clId="{2B025E80-3352-437E-B181-A103C59D4653}" dt="2023-03-15T18:33:32.491" v="3270"/>
        <pc:sldMkLst>
          <pc:docMk/>
          <pc:sldMk cId="4213987431" sldId="273"/>
        </pc:sldMkLst>
        <pc:spChg chg="add del">
          <ac:chgData name="Pablo Crespo Cervantes" userId="864c591f62a72d9e" providerId="LiveId" clId="{2B025E80-3352-437E-B181-A103C59D4653}" dt="2023-03-13T18:45:15.180" v="1759"/>
          <ac:spMkLst>
            <pc:docMk/>
            <pc:sldMk cId="4213987431" sldId="273"/>
            <ac:spMk id="2" creationId="{58A42BF4-8AA1-BD8F-F02E-2652654D47CF}"/>
          </ac:spMkLst>
        </pc:spChg>
        <pc:spChg chg="mod">
          <ac:chgData name="Pablo Crespo Cervantes" userId="864c591f62a72d9e" providerId="LiveId" clId="{2B025E80-3352-437E-B181-A103C59D4653}" dt="2023-03-13T18:46:09.245" v="1803" actId="1076"/>
          <ac:spMkLst>
            <pc:docMk/>
            <pc:sldMk cId="4213987431" sldId="273"/>
            <ac:spMk id="4" creationId="{785AF793-D440-1158-986A-68AD33ADEC18}"/>
          </ac:spMkLst>
        </pc:spChg>
        <pc:spChg chg="del">
          <ac:chgData name="Pablo Crespo Cervantes" userId="864c591f62a72d9e" providerId="LiveId" clId="{2B025E80-3352-437E-B181-A103C59D4653}" dt="2023-03-13T18:44:48.492" v="1750" actId="478"/>
          <ac:spMkLst>
            <pc:docMk/>
            <pc:sldMk cId="4213987431" sldId="273"/>
            <ac:spMk id="6" creationId="{7A630A60-A2AB-A06C-E4C1-CC34A49DB653}"/>
          </ac:spMkLst>
        </pc:spChg>
        <pc:spChg chg="add del mod">
          <ac:chgData name="Pablo Crespo Cervantes" userId="864c591f62a72d9e" providerId="LiveId" clId="{2B025E80-3352-437E-B181-A103C59D4653}" dt="2023-03-13T18:46:35.397" v="1805" actId="478"/>
          <ac:spMkLst>
            <pc:docMk/>
            <pc:sldMk cId="4213987431" sldId="273"/>
            <ac:spMk id="7" creationId="{35C298B6-12FB-D722-5DC7-11ED8652CD8A}"/>
          </ac:spMkLst>
        </pc:spChg>
        <pc:spChg chg="add mod">
          <ac:chgData name="Pablo Crespo Cervantes" userId="864c591f62a72d9e" providerId="LiveId" clId="{2B025E80-3352-437E-B181-A103C59D4653}" dt="2023-03-13T18:49:10.504" v="1969" actId="20577"/>
          <ac:spMkLst>
            <pc:docMk/>
            <pc:sldMk cId="4213987431" sldId="273"/>
            <ac:spMk id="8" creationId="{98C93CE3-0B7A-1C2D-2D67-6361E0479B43}"/>
          </ac:spMkLst>
        </pc:spChg>
        <pc:spChg chg="del">
          <ac:chgData name="Pablo Crespo Cervantes" userId="864c591f62a72d9e" providerId="LiveId" clId="{2B025E80-3352-437E-B181-A103C59D4653}" dt="2023-03-13T18:44:49.701" v="1751" actId="478"/>
          <ac:spMkLst>
            <pc:docMk/>
            <pc:sldMk cId="4213987431" sldId="273"/>
            <ac:spMk id="10" creationId="{B6C58D3A-4D1C-65ED-D829-91C9B1E50DB9}"/>
          </ac:spMkLst>
        </pc:spChg>
        <pc:spChg chg="add mod">
          <ac:chgData name="Pablo Crespo Cervantes" userId="864c591f62a72d9e" providerId="LiveId" clId="{2B025E80-3352-437E-B181-A103C59D4653}" dt="2023-03-13T18:45:39.082" v="1765" actId="571"/>
          <ac:spMkLst>
            <pc:docMk/>
            <pc:sldMk cId="4213987431" sldId="273"/>
            <ac:spMk id="11" creationId="{71CED9A2-4430-B73F-EF93-2B3A289AED39}"/>
          </ac:spMkLst>
        </pc:spChg>
        <pc:spChg chg="add del">
          <ac:chgData name="Pablo Crespo Cervantes" userId="864c591f62a72d9e" providerId="LiveId" clId="{2B025E80-3352-437E-B181-A103C59D4653}" dt="2023-03-13T18:46:39.208" v="1811"/>
          <ac:spMkLst>
            <pc:docMk/>
            <pc:sldMk cId="4213987431" sldId="273"/>
            <ac:spMk id="14" creationId="{349AE2D3-988C-994B-6CA7-16DFDE531890}"/>
          </ac:spMkLst>
        </pc:spChg>
        <pc:spChg chg="add mod">
          <ac:chgData name="Pablo Crespo Cervantes" userId="864c591f62a72d9e" providerId="LiveId" clId="{2B025E80-3352-437E-B181-A103C59D4653}" dt="2023-03-13T18:46:52.002" v="1827" actId="1076"/>
          <ac:spMkLst>
            <pc:docMk/>
            <pc:sldMk cId="4213987431" sldId="273"/>
            <ac:spMk id="16" creationId="{E3BD86FD-D1A8-572C-1F1A-F8EC773134DE}"/>
          </ac:spMkLst>
        </pc:spChg>
        <pc:spChg chg="add del">
          <ac:chgData name="Pablo Crespo Cervantes" userId="864c591f62a72d9e" providerId="LiveId" clId="{2B025E80-3352-437E-B181-A103C59D4653}" dt="2023-03-13T18:48:02.159" v="1898"/>
          <ac:spMkLst>
            <pc:docMk/>
            <pc:sldMk cId="4213987431" sldId="273"/>
            <ac:spMk id="17" creationId="{9FB36A3A-83EE-3642-9753-2569CD49E114}"/>
          </ac:spMkLst>
        </pc:spChg>
        <pc:spChg chg="add mod">
          <ac:chgData name="Pablo Crespo Cervantes" userId="864c591f62a72d9e" providerId="LiveId" clId="{2B025E80-3352-437E-B181-A103C59D4653}" dt="2023-03-13T18:48:55.289" v="1920" actId="1076"/>
          <ac:spMkLst>
            <pc:docMk/>
            <pc:sldMk cId="4213987431" sldId="273"/>
            <ac:spMk id="19" creationId="{84FFB699-798A-A79B-11C9-2059B3DAC16A}"/>
          </ac:spMkLst>
        </pc:spChg>
        <pc:spChg chg="add del">
          <ac:chgData name="Pablo Crespo Cervantes" userId="864c591f62a72d9e" providerId="LiveId" clId="{2B025E80-3352-437E-B181-A103C59D4653}" dt="2023-03-13T18:48:23.837" v="1906"/>
          <ac:spMkLst>
            <pc:docMk/>
            <pc:sldMk cId="4213987431" sldId="273"/>
            <ac:spMk id="20" creationId="{AB946B48-1C4D-1024-58F8-0CCC60ACBA43}"/>
          </ac:spMkLst>
        </pc:spChg>
        <pc:picChg chg="del">
          <ac:chgData name="Pablo Crespo Cervantes" userId="864c591f62a72d9e" providerId="LiveId" clId="{2B025E80-3352-437E-B181-A103C59D4653}" dt="2023-03-13T18:44:50.399" v="1752" actId="478"/>
          <ac:picMkLst>
            <pc:docMk/>
            <pc:sldMk cId="4213987431" sldId="273"/>
            <ac:picMk id="9" creationId="{442BD0F2-B684-BC3C-BD7C-3E7A975D1E1C}"/>
          </ac:picMkLst>
        </pc:picChg>
        <pc:picChg chg="del">
          <ac:chgData name="Pablo Crespo Cervantes" userId="864c591f62a72d9e" providerId="LiveId" clId="{2B025E80-3352-437E-B181-A103C59D4653}" dt="2023-03-13T18:44:50.800" v="1753" actId="478"/>
          <ac:picMkLst>
            <pc:docMk/>
            <pc:sldMk cId="4213987431" sldId="273"/>
            <ac:picMk id="12" creationId="{DA52EFB5-3822-F7C9-71C6-418724534F58}"/>
          </ac:picMkLst>
        </pc:picChg>
      </pc:sldChg>
      <pc:sldChg chg="addSp delSp modSp add mod ord">
        <pc:chgData name="Pablo Crespo Cervantes" userId="864c591f62a72d9e" providerId="LiveId" clId="{2B025E80-3352-437E-B181-A103C59D4653}" dt="2023-03-15T18:33:32.491" v="3270"/>
        <pc:sldMkLst>
          <pc:docMk/>
          <pc:sldMk cId="1135634177" sldId="274"/>
        </pc:sldMkLst>
        <pc:spChg chg="mod">
          <ac:chgData name="Pablo Crespo Cervantes" userId="864c591f62a72d9e" providerId="LiveId" clId="{2B025E80-3352-437E-B181-A103C59D4653}" dt="2023-03-13T18:53:10.736" v="2012" actId="20577"/>
          <ac:spMkLst>
            <pc:docMk/>
            <pc:sldMk cId="1135634177" sldId="274"/>
            <ac:spMk id="2" creationId="{E974A94E-DC76-D542-24D0-A326C78D6351}"/>
          </ac:spMkLst>
        </pc:spChg>
        <pc:spChg chg="add mod">
          <ac:chgData name="Pablo Crespo Cervantes" userId="864c591f62a72d9e" providerId="LiveId" clId="{2B025E80-3352-437E-B181-A103C59D4653}" dt="2023-03-13T18:54:43.109" v="2068" actId="1076"/>
          <ac:spMkLst>
            <pc:docMk/>
            <pc:sldMk cId="1135634177" sldId="274"/>
            <ac:spMk id="3" creationId="{8F276ADE-1DE1-781F-295A-8BBD3ECD71A6}"/>
          </ac:spMkLst>
        </pc:spChg>
        <pc:spChg chg="mod">
          <ac:chgData name="Pablo Crespo Cervantes" userId="864c591f62a72d9e" providerId="LiveId" clId="{2B025E80-3352-437E-B181-A103C59D4653}" dt="2023-03-13T19:01:59.163" v="2163" actId="688"/>
          <ac:spMkLst>
            <pc:docMk/>
            <pc:sldMk cId="1135634177" sldId="274"/>
            <ac:spMk id="5" creationId="{FB5B3DA8-6324-A30E-411C-85E1657FB257}"/>
          </ac:spMkLst>
        </pc:spChg>
        <pc:spChg chg="mod">
          <ac:chgData name="Pablo Crespo Cervantes" userId="864c591f62a72d9e" providerId="LiveId" clId="{2B025E80-3352-437E-B181-A103C59D4653}" dt="2023-03-13T18:54:33.454" v="2066" actId="14100"/>
          <ac:spMkLst>
            <pc:docMk/>
            <pc:sldMk cId="1135634177" sldId="274"/>
            <ac:spMk id="8" creationId="{299DF9BF-2C55-CD06-EE8D-DC4C7AF9AA69}"/>
          </ac:spMkLst>
        </pc:spChg>
        <pc:spChg chg="del">
          <ac:chgData name="Pablo Crespo Cervantes" userId="864c591f62a72d9e" providerId="LiveId" clId="{2B025E80-3352-437E-B181-A103C59D4653}" dt="2023-03-13T18:50:16.735" v="1973" actId="478"/>
          <ac:spMkLst>
            <pc:docMk/>
            <pc:sldMk cId="1135634177" sldId="274"/>
            <ac:spMk id="10" creationId="{61EF20C2-CE2D-69E5-F340-E5F88E8C463C}"/>
          </ac:spMkLst>
        </pc:spChg>
        <pc:spChg chg="add mod">
          <ac:chgData name="Pablo Crespo Cervantes" userId="864c591f62a72d9e" providerId="LiveId" clId="{2B025E80-3352-437E-B181-A103C59D4653}" dt="2023-03-13T18:54:51.719" v="2069" actId="1076"/>
          <ac:spMkLst>
            <pc:docMk/>
            <pc:sldMk cId="1135634177" sldId="274"/>
            <ac:spMk id="11" creationId="{59CD1FD7-822A-E5CE-B961-2B360F71FDE2}"/>
          </ac:spMkLst>
        </pc:spChg>
        <pc:spChg chg="add mod">
          <ac:chgData name="Pablo Crespo Cervantes" userId="864c591f62a72d9e" providerId="LiveId" clId="{2B025E80-3352-437E-B181-A103C59D4653}" dt="2023-03-13T18:56:28.984" v="2087" actId="1076"/>
          <ac:spMkLst>
            <pc:docMk/>
            <pc:sldMk cId="1135634177" sldId="274"/>
            <ac:spMk id="12" creationId="{A44C67D2-9CCA-054A-4A4B-698E2A45FA5F}"/>
          </ac:spMkLst>
        </pc:spChg>
        <pc:spChg chg="add mod">
          <ac:chgData name="Pablo Crespo Cervantes" userId="864c591f62a72d9e" providerId="LiveId" clId="{2B025E80-3352-437E-B181-A103C59D4653}" dt="2023-03-13T18:56:04.969" v="2085" actId="208"/>
          <ac:spMkLst>
            <pc:docMk/>
            <pc:sldMk cId="1135634177" sldId="274"/>
            <ac:spMk id="13" creationId="{24EDD451-1CC8-91D4-13CA-3CAFD3C8B553}"/>
          </ac:spMkLst>
        </pc:spChg>
        <pc:spChg chg="add mod">
          <ac:chgData name="Pablo Crespo Cervantes" userId="864c591f62a72d9e" providerId="LiveId" clId="{2B025E80-3352-437E-B181-A103C59D4653}" dt="2023-03-13T18:55:37.906" v="2079" actId="1076"/>
          <ac:spMkLst>
            <pc:docMk/>
            <pc:sldMk cId="1135634177" sldId="274"/>
            <ac:spMk id="15" creationId="{5E8B8901-0617-C8BF-9577-371BDA044542}"/>
          </ac:spMkLst>
        </pc:spChg>
        <pc:picChg chg="mod">
          <ac:chgData name="Pablo Crespo Cervantes" userId="864c591f62a72d9e" providerId="LiveId" clId="{2B025E80-3352-437E-B181-A103C59D4653}" dt="2023-03-13T18:54:43.109" v="2068" actId="1076"/>
          <ac:picMkLst>
            <pc:docMk/>
            <pc:sldMk cId="1135634177" sldId="274"/>
            <ac:picMk id="7" creationId="{9918FC5B-20C1-8F52-C85E-B61633D3C740}"/>
          </ac:picMkLst>
        </pc:picChg>
        <pc:picChg chg="mod">
          <ac:chgData name="Pablo Crespo Cervantes" userId="864c591f62a72d9e" providerId="LiveId" clId="{2B025E80-3352-437E-B181-A103C59D4653}" dt="2023-03-13T18:56:42.729" v="2090" actId="1076"/>
          <ac:picMkLst>
            <pc:docMk/>
            <pc:sldMk cId="1135634177" sldId="274"/>
            <ac:picMk id="9" creationId="{FAEC71F7-3835-F3F4-EB40-5538E39077C8}"/>
          </ac:picMkLst>
        </pc:picChg>
      </pc:sldChg>
      <pc:sldChg chg="addSp delSp modSp add mod ord modAnim">
        <pc:chgData name="Pablo Crespo Cervantes" userId="864c591f62a72d9e" providerId="LiveId" clId="{2B025E80-3352-437E-B181-A103C59D4653}" dt="2023-03-15T18:33:32.491" v="3270"/>
        <pc:sldMkLst>
          <pc:docMk/>
          <pc:sldMk cId="305843354" sldId="275"/>
        </pc:sldMkLst>
        <pc:spChg chg="add del">
          <ac:chgData name="Pablo Crespo Cervantes" userId="864c591f62a72d9e" providerId="LiveId" clId="{2B025E80-3352-437E-B181-A103C59D4653}" dt="2023-03-13T18:57:28.902" v="2118"/>
          <ac:spMkLst>
            <pc:docMk/>
            <pc:sldMk cId="305843354" sldId="275"/>
            <ac:spMk id="2" creationId="{528780FA-468C-616A-9C24-57C568AEFE8A}"/>
          </ac:spMkLst>
        </pc:spChg>
        <pc:spChg chg="mod">
          <ac:chgData name="Pablo Crespo Cervantes" userId="864c591f62a72d9e" providerId="LiveId" clId="{2B025E80-3352-437E-B181-A103C59D4653}" dt="2023-03-13T18:57:16.259" v="2115" actId="20577"/>
          <ac:spMkLst>
            <pc:docMk/>
            <pc:sldMk cId="305843354" sldId="275"/>
            <ac:spMk id="6" creationId="{7DF77E32-4F59-E583-2B4A-B26FB5F6B879}"/>
          </ac:spMkLst>
        </pc:spChg>
        <pc:spChg chg="mod">
          <ac:chgData name="Pablo Crespo Cervantes" userId="864c591f62a72d9e" providerId="LiveId" clId="{2B025E80-3352-437E-B181-A103C59D4653}" dt="2023-03-13T18:57:54.978" v="2154" actId="1076"/>
          <ac:spMkLst>
            <pc:docMk/>
            <pc:sldMk cId="305843354" sldId="275"/>
            <ac:spMk id="9" creationId="{5B8E2B93-8CE2-F8E0-2649-890DDE929744}"/>
          </ac:spMkLst>
        </pc:spChg>
        <pc:picChg chg="add mod">
          <ac:chgData name="Pablo Crespo Cervantes" userId="864c591f62a72d9e" providerId="LiveId" clId="{2B025E80-3352-437E-B181-A103C59D4653}" dt="2023-03-13T18:58:23.949" v="2156" actId="1076"/>
          <ac:picMkLst>
            <pc:docMk/>
            <pc:sldMk cId="305843354" sldId="275"/>
            <ac:picMk id="5" creationId="{48A8644C-8301-DF9F-0DEC-5E67F8DF8BDB}"/>
          </ac:picMkLst>
        </pc:picChg>
      </pc:sldChg>
      <pc:sldChg chg="addSp delSp modSp new mod ord modTransition modAnim">
        <pc:chgData name="Pablo Crespo Cervantes" userId="864c591f62a72d9e" providerId="LiveId" clId="{2B025E80-3352-437E-B181-A103C59D4653}" dt="2023-03-15T18:37:28.523" v="3291"/>
        <pc:sldMkLst>
          <pc:docMk/>
          <pc:sldMk cId="3562393581" sldId="276"/>
        </pc:sldMkLst>
        <pc:spChg chg="del">
          <ac:chgData name="Pablo Crespo Cervantes" userId="864c591f62a72d9e" providerId="LiveId" clId="{2B025E80-3352-437E-B181-A103C59D4653}" dt="2023-03-14T19:16:29.014" v="2290" actId="478"/>
          <ac:spMkLst>
            <pc:docMk/>
            <pc:sldMk cId="3562393581" sldId="276"/>
            <ac:spMk id="2" creationId="{0A607BCF-47FA-8B95-E51D-D628C4200B14}"/>
          </ac:spMkLst>
        </pc:spChg>
        <pc:spChg chg="del">
          <ac:chgData name="Pablo Crespo Cervantes" userId="864c591f62a72d9e" providerId="LiveId" clId="{2B025E80-3352-437E-B181-A103C59D4653}" dt="2023-03-14T19:16:25.858" v="2289" actId="478"/>
          <ac:spMkLst>
            <pc:docMk/>
            <pc:sldMk cId="3562393581" sldId="276"/>
            <ac:spMk id="3" creationId="{D3206B8B-58BA-9125-7618-B566A7EF50C1}"/>
          </ac:spMkLst>
        </pc:spChg>
        <pc:spChg chg="add mod">
          <ac:chgData name="Pablo Crespo Cervantes" userId="864c591f62a72d9e" providerId="LiveId" clId="{2B025E80-3352-437E-B181-A103C59D4653}" dt="2023-03-14T19:15:50.926" v="2257"/>
          <ac:spMkLst>
            <pc:docMk/>
            <pc:sldMk cId="3562393581" sldId="276"/>
            <ac:spMk id="4" creationId="{0D493ACF-CA57-55F5-B4E5-71B350B4E847}"/>
          </ac:spMkLst>
        </pc:spChg>
        <pc:spChg chg="add del mod">
          <ac:chgData name="Pablo Crespo Cervantes" userId="864c591f62a72d9e" providerId="LiveId" clId="{2B025E80-3352-437E-B181-A103C59D4653}" dt="2023-03-14T19:16:10.155" v="2262"/>
          <ac:spMkLst>
            <pc:docMk/>
            <pc:sldMk cId="3562393581" sldId="276"/>
            <ac:spMk id="5" creationId="{CBA92277-57E4-EB9E-FE2E-EBB437F757C0}"/>
          </ac:spMkLst>
        </pc:spChg>
        <pc:spChg chg="add mod">
          <ac:chgData name="Pablo Crespo Cervantes" userId="864c591f62a72d9e" providerId="LiveId" clId="{2B025E80-3352-437E-B181-A103C59D4653}" dt="2023-03-14T19:16:23.308" v="2288" actId="20577"/>
          <ac:spMkLst>
            <pc:docMk/>
            <pc:sldMk cId="3562393581" sldId="276"/>
            <ac:spMk id="6" creationId="{AAE5E138-A312-2D51-ABF5-5B54224285BC}"/>
          </ac:spMkLst>
        </pc:spChg>
        <pc:spChg chg="add mod">
          <ac:chgData name="Pablo Crespo Cervantes" userId="864c591f62a72d9e" providerId="LiveId" clId="{2B025E80-3352-437E-B181-A103C59D4653}" dt="2023-03-14T19:27:44.223" v="2355" actId="1076"/>
          <ac:spMkLst>
            <pc:docMk/>
            <pc:sldMk cId="3562393581" sldId="276"/>
            <ac:spMk id="9" creationId="{79D7A777-A66D-526E-8552-096E45EFEB77}"/>
          </ac:spMkLst>
        </pc:spChg>
        <pc:spChg chg="add mod">
          <ac:chgData name="Pablo Crespo Cervantes" userId="864c591f62a72d9e" providerId="LiveId" clId="{2B025E80-3352-437E-B181-A103C59D4653}" dt="2023-03-14T19:27:44.223" v="2355" actId="1076"/>
          <ac:spMkLst>
            <pc:docMk/>
            <pc:sldMk cId="3562393581" sldId="276"/>
            <ac:spMk id="10" creationId="{5ED99FB8-E1DE-286C-0ECE-6CCF9C745E2F}"/>
          </ac:spMkLst>
        </pc:spChg>
        <pc:spChg chg="add mod">
          <ac:chgData name="Pablo Crespo Cervantes" userId="864c591f62a72d9e" providerId="LiveId" clId="{2B025E80-3352-437E-B181-A103C59D4653}" dt="2023-03-14T19:27:44.223" v="2355" actId="1076"/>
          <ac:spMkLst>
            <pc:docMk/>
            <pc:sldMk cId="3562393581" sldId="276"/>
            <ac:spMk id="11" creationId="{26323FFB-1877-0D47-CB24-734FCE38B901}"/>
          </ac:spMkLst>
        </pc:spChg>
        <pc:picChg chg="add mod">
          <ac:chgData name="Pablo Crespo Cervantes" userId="864c591f62a72d9e" providerId="LiveId" clId="{2B025E80-3352-437E-B181-A103C59D4653}" dt="2023-03-14T19:27:44.223" v="2355" actId="1076"/>
          <ac:picMkLst>
            <pc:docMk/>
            <pc:sldMk cId="3562393581" sldId="276"/>
            <ac:picMk id="8" creationId="{48752171-1C84-316F-5F7E-6EDE4212AFFD}"/>
          </ac:picMkLst>
        </pc:picChg>
        <pc:picChg chg="add del mod">
          <ac:chgData name="Pablo Crespo Cervantes" userId="864c591f62a72d9e" providerId="LiveId" clId="{2B025E80-3352-437E-B181-A103C59D4653}" dt="2023-03-14T19:27:44.223" v="2355" actId="1076"/>
          <ac:picMkLst>
            <pc:docMk/>
            <pc:sldMk cId="3562393581" sldId="276"/>
            <ac:picMk id="1026" creationId="{B6909DEF-83C4-8705-4FD4-77749D02DEA3}"/>
          </ac:picMkLst>
        </pc:picChg>
        <pc:picChg chg="add mod">
          <ac:chgData name="Pablo Crespo Cervantes" userId="864c591f62a72d9e" providerId="LiveId" clId="{2B025E80-3352-437E-B181-A103C59D4653}" dt="2023-03-14T19:27:44.223" v="2355" actId="1076"/>
          <ac:picMkLst>
            <pc:docMk/>
            <pc:sldMk cId="3562393581" sldId="276"/>
            <ac:picMk id="1028" creationId="{6678FA00-3F89-0AFC-D9F5-1FDBBBE954B4}"/>
          </ac:picMkLst>
        </pc:picChg>
      </pc:sldChg>
      <pc:sldChg chg="addSp delSp modSp new mod">
        <pc:chgData name="Pablo Crespo Cervantes" userId="864c591f62a72d9e" providerId="LiveId" clId="{2B025E80-3352-437E-B181-A103C59D4653}" dt="2023-03-14T19:37:13.077" v="2688" actId="1076"/>
        <pc:sldMkLst>
          <pc:docMk/>
          <pc:sldMk cId="521269165" sldId="277"/>
        </pc:sldMkLst>
        <pc:spChg chg="del mod">
          <ac:chgData name="Pablo Crespo Cervantes" userId="864c591f62a72d9e" providerId="LiveId" clId="{2B025E80-3352-437E-B181-A103C59D4653}" dt="2023-03-14T19:32:50.018" v="2381" actId="478"/>
          <ac:spMkLst>
            <pc:docMk/>
            <pc:sldMk cId="521269165" sldId="277"/>
            <ac:spMk id="2" creationId="{64AC7E88-05A3-4DCC-6A0E-3E81436FD402}"/>
          </ac:spMkLst>
        </pc:spChg>
        <pc:spChg chg="mod">
          <ac:chgData name="Pablo Crespo Cervantes" userId="864c591f62a72d9e" providerId="LiveId" clId="{2B025E80-3352-437E-B181-A103C59D4653}" dt="2023-03-14T19:36:11.657" v="2680" actId="20577"/>
          <ac:spMkLst>
            <pc:docMk/>
            <pc:sldMk cId="521269165" sldId="277"/>
            <ac:spMk id="3" creationId="{AE95B061-4AC7-E449-DD7B-E8F3B4BECA25}"/>
          </ac:spMkLst>
        </pc:spChg>
        <pc:spChg chg="add del mod">
          <ac:chgData name="Pablo Crespo Cervantes" userId="864c591f62a72d9e" providerId="LiveId" clId="{2B025E80-3352-437E-B181-A103C59D4653}" dt="2023-03-14T19:32:52.489" v="2383" actId="478"/>
          <ac:spMkLst>
            <pc:docMk/>
            <pc:sldMk cId="521269165" sldId="277"/>
            <ac:spMk id="5" creationId="{6B5ABA4E-E0A5-065E-8E1A-F17DB20F3EE6}"/>
          </ac:spMkLst>
        </pc:spChg>
        <pc:spChg chg="add mod">
          <ac:chgData name="Pablo Crespo Cervantes" userId="864c591f62a72d9e" providerId="LiveId" clId="{2B025E80-3352-437E-B181-A103C59D4653}" dt="2023-03-14T19:33:09.845" v="2406" actId="20577"/>
          <ac:spMkLst>
            <pc:docMk/>
            <pc:sldMk cId="521269165" sldId="277"/>
            <ac:spMk id="6" creationId="{62FB5571-E57A-556F-6470-4003D2E6BEB0}"/>
          </ac:spMkLst>
        </pc:spChg>
        <pc:spChg chg="add mod ord">
          <ac:chgData name="Pablo Crespo Cervantes" userId="864c591f62a72d9e" providerId="LiveId" clId="{2B025E80-3352-437E-B181-A103C59D4653}" dt="2023-03-14T19:33:03.957" v="2385" actId="167"/>
          <ac:spMkLst>
            <pc:docMk/>
            <pc:sldMk cId="521269165" sldId="277"/>
            <ac:spMk id="7" creationId="{7EB56077-0E81-BEC7-A548-6458ED413885}"/>
          </ac:spMkLst>
        </pc:spChg>
        <pc:picChg chg="add mod">
          <ac:chgData name="Pablo Crespo Cervantes" userId="864c591f62a72d9e" providerId="LiveId" clId="{2B025E80-3352-437E-B181-A103C59D4653}" dt="2023-03-14T19:37:13.077" v="2688" actId="1076"/>
          <ac:picMkLst>
            <pc:docMk/>
            <pc:sldMk cId="521269165" sldId="277"/>
            <ac:picMk id="2050" creationId="{B78218A5-2549-4DF7-1230-0416B451758A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C11A8-D37A-4A00-BEE2-256126581DBD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E9ED358-22E7-439F-8C70-D49BB71FDFB2}">
      <dgm:prSet/>
      <dgm:spPr/>
      <dgm:t>
        <a:bodyPr/>
        <a:lstStyle/>
        <a:p>
          <a:r>
            <a:rPr lang="es-ES" dirty="0"/>
            <a:t>Las escenas que estas a punto de ver están realizadas por profesionales por favor no lo intenten en sus casas y en entornos controlados si lo intentan al menos usa protección.</a:t>
          </a:r>
          <a:endParaRPr lang="en-US" dirty="0"/>
        </a:p>
      </dgm:t>
    </dgm:pt>
    <dgm:pt modelId="{48912E69-EF51-4179-8F03-88946EA6BD3C}" type="parTrans" cxnId="{5418460B-8985-436E-81F9-1EA18B5ED94A}">
      <dgm:prSet/>
      <dgm:spPr/>
      <dgm:t>
        <a:bodyPr/>
        <a:lstStyle/>
        <a:p>
          <a:endParaRPr lang="en-US"/>
        </a:p>
      </dgm:t>
    </dgm:pt>
    <dgm:pt modelId="{7C96DA0A-D8BD-47D8-9421-7134B656FF5D}" type="sibTrans" cxnId="{5418460B-8985-436E-81F9-1EA18B5ED94A}">
      <dgm:prSet/>
      <dgm:spPr/>
      <dgm:t>
        <a:bodyPr/>
        <a:lstStyle/>
        <a:p>
          <a:endParaRPr lang="en-US"/>
        </a:p>
      </dgm:t>
    </dgm:pt>
    <dgm:pt modelId="{2220836D-0D74-4A30-B09C-62F215768CCB}">
      <dgm:prSet/>
      <dgm:spPr/>
      <dgm:t>
        <a:bodyPr/>
        <a:lstStyle/>
        <a:p>
          <a:r>
            <a:rPr lang="es-ES"/>
            <a:t>PONSELO PONTELO</a:t>
          </a:r>
          <a:endParaRPr lang="en-US"/>
        </a:p>
      </dgm:t>
    </dgm:pt>
    <dgm:pt modelId="{F0BF8034-2107-4FC2-A948-E28AB4F0E4A0}" type="parTrans" cxnId="{36860396-CB3A-49D2-AD6E-FBE9514AB558}">
      <dgm:prSet/>
      <dgm:spPr/>
      <dgm:t>
        <a:bodyPr/>
        <a:lstStyle/>
        <a:p>
          <a:endParaRPr lang="en-US"/>
        </a:p>
      </dgm:t>
    </dgm:pt>
    <dgm:pt modelId="{3C066217-449F-433C-A2A1-63243D1F2CA0}" type="sibTrans" cxnId="{36860396-CB3A-49D2-AD6E-FBE9514AB558}">
      <dgm:prSet/>
      <dgm:spPr/>
      <dgm:t>
        <a:bodyPr/>
        <a:lstStyle/>
        <a:p>
          <a:endParaRPr lang="en-US"/>
        </a:p>
      </dgm:t>
    </dgm:pt>
    <dgm:pt modelId="{2A0CFDD2-399D-4C7A-9BE0-8F8BCFFC299D}" type="pres">
      <dgm:prSet presAssocID="{FC2C11A8-D37A-4A00-BEE2-256126581DBD}" presName="vert0" presStyleCnt="0">
        <dgm:presLayoutVars>
          <dgm:dir/>
          <dgm:animOne val="branch"/>
          <dgm:animLvl val="lvl"/>
        </dgm:presLayoutVars>
      </dgm:prSet>
      <dgm:spPr/>
    </dgm:pt>
    <dgm:pt modelId="{C4A427F7-9534-4289-956F-64960BD0E785}" type="pres">
      <dgm:prSet presAssocID="{3E9ED358-22E7-439F-8C70-D49BB71FDFB2}" presName="thickLine" presStyleLbl="alignNode1" presStyleIdx="0" presStyleCnt="2"/>
      <dgm:spPr/>
    </dgm:pt>
    <dgm:pt modelId="{4E0843B2-CE05-42F6-845A-99B9659CCCE5}" type="pres">
      <dgm:prSet presAssocID="{3E9ED358-22E7-439F-8C70-D49BB71FDFB2}" presName="horz1" presStyleCnt="0"/>
      <dgm:spPr/>
    </dgm:pt>
    <dgm:pt modelId="{A1256D7F-2B50-423B-BAFB-3F87BB361AA4}" type="pres">
      <dgm:prSet presAssocID="{3E9ED358-22E7-439F-8C70-D49BB71FDFB2}" presName="tx1" presStyleLbl="revTx" presStyleIdx="0" presStyleCnt="2"/>
      <dgm:spPr/>
    </dgm:pt>
    <dgm:pt modelId="{0603E515-93DE-4A87-8D17-0113489726EC}" type="pres">
      <dgm:prSet presAssocID="{3E9ED358-22E7-439F-8C70-D49BB71FDFB2}" presName="vert1" presStyleCnt="0"/>
      <dgm:spPr/>
    </dgm:pt>
    <dgm:pt modelId="{41F3BA70-AF73-4C53-876D-FD13BB5FAF81}" type="pres">
      <dgm:prSet presAssocID="{2220836D-0D74-4A30-B09C-62F215768CCB}" presName="thickLine" presStyleLbl="alignNode1" presStyleIdx="1" presStyleCnt="2"/>
      <dgm:spPr/>
    </dgm:pt>
    <dgm:pt modelId="{3D51DF67-D613-40E5-BE22-4B3CAB776B18}" type="pres">
      <dgm:prSet presAssocID="{2220836D-0D74-4A30-B09C-62F215768CCB}" presName="horz1" presStyleCnt="0"/>
      <dgm:spPr/>
    </dgm:pt>
    <dgm:pt modelId="{B72C19DE-151A-4F83-B2DF-409706DE91A4}" type="pres">
      <dgm:prSet presAssocID="{2220836D-0D74-4A30-B09C-62F215768CCB}" presName="tx1" presStyleLbl="revTx" presStyleIdx="1" presStyleCnt="2"/>
      <dgm:spPr/>
    </dgm:pt>
    <dgm:pt modelId="{84ABDE1A-9B37-49EA-B953-6E90019203F8}" type="pres">
      <dgm:prSet presAssocID="{2220836D-0D74-4A30-B09C-62F215768CCB}" presName="vert1" presStyleCnt="0"/>
      <dgm:spPr/>
    </dgm:pt>
  </dgm:ptLst>
  <dgm:cxnLst>
    <dgm:cxn modelId="{B442D003-9F7B-42AB-BFFB-CEA61BEC7D1D}" type="presOf" srcId="{2220836D-0D74-4A30-B09C-62F215768CCB}" destId="{B72C19DE-151A-4F83-B2DF-409706DE91A4}" srcOrd="0" destOrd="0" presId="urn:microsoft.com/office/officeart/2008/layout/LinedList"/>
    <dgm:cxn modelId="{5418460B-8985-436E-81F9-1EA18B5ED94A}" srcId="{FC2C11A8-D37A-4A00-BEE2-256126581DBD}" destId="{3E9ED358-22E7-439F-8C70-D49BB71FDFB2}" srcOrd="0" destOrd="0" parTransId="{48912E69-EF51-4179-8F03-88946EA6BD3C}" sibTransId="{7C96DA0A-D8BD-47D8-9421-7134B656FF5D}"/>
    <dgm:cxn modelId="{944F2123-EAD4-4379-9570-5524999E4532}" type="presOf" srcId="{FC2C11A8-D37A-4A00-BEE2-256126581DBD}" destId="{2A0CFDD2-399D-4C7A-9BE0-8F8BCFFC299D}" srcOrd="0" destOrd="0" presId="urn:microsoft.com/office/officeart/2008/layout/LinedList"/>
    <dgm:cxn modelId="{36860396-CB3A-49D2-AD6E-FBE9514AB558}" srcId="{FC2C11A8-D37A-4A00-BEE2-256126581DBD}" destId="{2220836D-0D74-4A30-B09C-62F215768CCB}" srcOrd="1" destOrd="0" parTransId="{F0BF8034-2107-4FC2-A948-E28AB4F0E4A0}" sibTransId="{3C066217-449F-433C-A2A1-63243D1F2CA0}"/>
    <dgm:cxn modelId="{2844C8B3-9E15-4EED-B6EF-AE4345C7361E}" type="presOf" srcId="{3E9ED358-22E7-439F-8C70-D49BB71FDFB2}" destId="{A1256D7F-2B50-423B-BAFB-3F87BB361AA4}" srcOrd="0" destOrd="0" presId="urn:microsoft.com/office/officeart/2008/layout/LinedList"/>
    <dgm:cxn modelId="{E25DE0BA-448C-46A3-A24B-96B456BACE3D}" type="presParOf" srcId="{2A0CFDD2-399D-4C7A-9BE0-8F8BCFFC299D}" destId="{C4A427F7-9534-4289-956F-64960BD0E785}" srcOrd="0" destOrd="0" presId="urn:microsoft.com/office/officeart/2008/layout/LinedList"/>
    <dgm:cxn modelId="{5A9515B4-FB92-480A-A3D2-041D9D9BEB74}" type="presParOf" srcId="{2A0CFDD2-399D-4C7A-9BE0-8F8BCFFC299D}" destId="{4E0843B2-CE05-42F6-845A-99B9659CCCE5}" srcOrd="1" destOrd="0" presId="urn:microsoft.com/office/officeart/2008/layout/LinedList"/>
    <dgm:cxn modelId="{C7F912DA-A658-45A8-9872-B087D6E26328}" type="presParOf" srcId="{4E0843B2-CE05-42F6-845A-99B9659CCCE5}" destId="{A1256D7F-2B50-423B-BAFB-3F87BB361AA4}" srcOrd="0" destOrd="0" presId="urn:microsoft.com/office/officeart/2008/layout/LinedList"/>
    <dgm:cxn modelId="{482E94FB-B030-4E63-A0B0-74C5321571B4}" type="presParOf" srcId="{4E0843B2-CE05-42F6-845A-99B9659CCCE5}" destId="{0603E515-93DE-4A87-8D17-0113489726EC}" srcOrd="1" destOrd="0" presId="urn:microsoft.com/office/officeart/2008/layout/LinedList"/>
    <dgm:cxn modelId="{DB920C4D-7986-4BFF-91B6-5D26A74019FE}" type="presParOf" srcId="{2A0CFDD2-399D-4C7A-9BE0-8F8BCFFC299D}" destId="{41F3BA70-AF73-4C53-876D-FD13BB5FAF81}" srcOrd="2" destOrd="0" presId="urn:microsoft.com/office/officeart/2008/layout/LinedList"/>
    <dgm:cxn modelId="{1ABA4DD3-7579-4E6E-ABCB-8981BE71B554}" type="presParOf" srcId="{2A0CFDD2-399D-4C7A-9BE0-8F8BCFFC299D}" destId="{3D51DF67-D613-40E5-BE22-4B3CAB776B18}" srcOrd="3" destOrd="0" presId="urn:microsoft.com/office/officeart/2008/layout/LinedList"/>
    <dgm:cxn modelId="{E093A67F-3769-4D22-B430-2DFCAF11826E}" type="presParOf" srcId="{3D51DF67-D613-40E5-BE22-4B3CAB776B18}" destId="{B72C19DE-151A-4F83-B2DF-409706DE91A4}" srcOrd="0" destOrd="0" presId="urn:microsoft.com/office/officeart/2008/layout/LinedList"/>
    <dgm:cxn modelId="{07D46164-7A7A-45F7-B730-A8F35B554B3A}" type="presParOf" srcId="{3D51DF67-D613-40E5-BE22-4B3CAB776B18}" destId="{84ABDE1A-9B37-49EA-B953-6E90019203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2F3282-5915-4150-8379-63E69B5E7DFB}" type="doc">
      <dgm:prSet loTypeId="urn:microsoft.com/office/officeart/2008/layout/VerticalAccent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C69543E-5AC9-41C0-8351-C2A5670AB23C}">
      <dgm:prSet/>
      <dgm:spPr/>
      <dgm:t>
        <a:bodyPr/>
        <a:lstStyle/>
        <a:p>
          <a:r>
            <a:rPr lang="en-US" dirty="0" err="1"/>
            <a:t>Tipos</a:t>
          </a:r>
          <a:r>
            <a:rPr lang="en-US" dirty="0"/>
            <a:t> de </a:t>
          </a:r>
          <a:r>
            <a:rPr lang="en-US" dirty="0" err="1"/>
            <a:t>ataque</a:t>
          </a:r>
          <a:endParaRPr lang="en-US" dirty="0"/>
        </a:p>
      </dgm:t>
    </dgm:pt>
    <dgm:pt modelId="{C27FFA33-2696-4C48-9E5B-C6722996020C}" type="parTrans" cxnId="{4B3378BB-2294-4BD2-BA9D-03802FC3DF1B}">
      <dgm:prSet/>
      <dgm:spPr/>
      <dgm:t>
        <a:bodyPr/>
        <a:lstStyle/>
        <a:p>
          <a:endParaRPr lang="en-US"/>
        </a:p>
      </dgm:t>
    </dgm:pt>
    <dgm:pt modelId="{62ED5000-2EF7-4231-BA69-22C5386A4859}" type="sibTrans" cxnId="{4B3378BB-2294-4BD2-BA9D-03802FC3DF1B}">
      <dgm:prSet/>
      <dgm:spPr/>
      <dgm:t>
        <a:bodyPr/>
        <a:lstStyle/>
        <a:p>
          <a:endParaRPr lang="en-US"/>
        </a:p>
      </dgm:t>
    </dgm:pt>
    <dgm:pt modelId="{666E31FE-0079-4EA6-9670-5E40509E2CE4}">
      <dgm:prSet/>
      <dgm:spPr/>
      <dgm:t>
        <a:bodyPr/>
        <a:lstStyle/>
        <a:p>
          <a:r>
            <a:rPr lang="es-ES"/>
            <a:t>XSS</a:t>
          </a:r>
          <a:endParaRPr lang="en-US"/>
        </a:p>
      </dgm:t>
    </dgm:pt>
    <dgm:pt modelId="{641574F1-A615-412E-8148-DF3CD97A0F1A}" type="parTrans" cxnId="{8CFFD9B6-A96F-44A5-917E-C58194BB9BC9}">
      <dgm:prSet/>
      <dgm:spPr/>
      <dgm:t>
        <a:bodyPr/>
        <a:lstStyle/>
        <a:p>
          <a:endParaRPr lang="en-US"/>
        </a:p>
      </dgm:t>
    </dgm:pt>
    <dgm:pt modelId="{431731B1-694F-4002-A5FB-7DFE56C6155A}" type="sibTrans" cxnId="{8CFFD9B6-A96F-44A5-917E-C58194BB9BC9}">
      <dgm:prSet/>
      <dgm:spPr/>
      <dgm:t>
        <a:bodyPr/>
        <a:lstStyle/>
        <a:p>
          <a:endParaRPr lang="en-US"/>
        </a:p>
      </dgm:t>
    </dgm:pt>
    <dgm:pt modelId="{E21EBC9F-6704-4DEE-8D11-F4AA8B394D86}">
      <dgm:prSet/>
      <dgm:spPr/>
      <dgm:t>
        <a:bodyPr/>
        <a:lstStyle/>
        <a:p>
          <a:r>
            <a:rPr lang="es-ES"/>
            <a:t>File </a:t>
          </a:r>
          <a:r>
            <a:rPr lang="es-ES" err="1"/>
            <a:t>Upload</a:t>
          </a:r>
          <a:endParaRPr lang="en-US"/>
        </a:p>
      </dgm:t>
    </dgm:pt>
    <dgm:pt modelId="{DB0684EE-EEE9-43F0-84EE-6758B94F7035}" type="parTrans" cxnId="{60BDC934-D680-48B2-A0D4-8D2C63CFE95D}">
      <dgm:prSet/>
      <dgm:spPr/>
      <dgm:t>
        <a:bodyPr/>
        <a:lstStyle/>
        <a:p>
          <a:endParaRPr lang="en-US"/>
        </a:p>
      </dgm:t>
    </dgm:pt>
    <dgm:pt modelId="{771F2269-6320-46CC-B4C3-2A95564E92CF}" type="sibTrans" cxnId="{60BDC934-D680-48B2-A0D4-8D2C63CFE95D}">
      <dgm:prSet/>
      <dgm:spPr/>
      <dgm:t>
        <a:bodyPr/>
        <a:lstStyle/>
        <a:p>
          <a:endParaRPr lang="en-US"/>
        </a:p>
      </dgm:t>
    </dgm:pt>
    <dgm:pt modelId="{F8995DBF-028A-450E-BA7B-C89E04FFD668}">
      <dgm:prSet/>
      <dgm:spPr/>
      <dgm:t>
        <a:bodyPr/>
        <a:lstStyle/>
        <a:p>
          <a:r>
            <a:rPr lang="es-ES"/>
            <a:t>Path traversal</a:t>
          </a:r>
          <a:endParaRPr lang="en-US"/>
        </a:p>
      </dgm:t>
    </dgm:pt>
    <dgm:pt modelId="{1BB06932-AD11-4F3F-8644-07D6FF11CAF7}" type="parTrans" cxnId="{329F57DC-9CEC-47F8-9941-E19998AFEF64}">
      <dgm:prSet/>
      <dgm:spPr/>
      <dgm:t>
        <a:bodyPr/>
        <a:lstStyle/>
        <a:p>
          <a:endParaRPr lang="en-US"/>
        </a:p>
      </dgm:t>
    </dgm:pt>
    <dgm:pt modelId="{1EE4019D-0A50-4096-AF62-1EC012B8F09B}" type="sibTrans" cxnId="{329F57DC-9CEC-47F8-9941-E19998AFEF64}">
      <dgm:prSet/>
      <dgm:spPr/>
      <dgm:t>
        <a:bodyPr/>
        <a:lstStyle/>
        <a:p>
          <a:endParaRPr lang="en-US"/>
        </a:p>
      </dgm:t>
    </dgm:pt>
    <dgm:pt modelId="{F67055EE-B46C-4591-BD8C-2EB438CCCC60}">
      <dgm:prSet/>
      <dgm:spPr/>
      <dgm:t>
        <a:bodyPr/>
        <a:lstStyle/>
        <a:p>
          <a:r>
            <a:rPr lang="es-ES"/>
            <a:t>Quienes somos?</a:t>
          </a:r>
          <a:endParaRPr lang="en-US"/>
        </a:p>
      </dgm:t>
    </dgm:pt>
    <dgm:pt modelId="{5328A406-3943-4727-96AA-3904ECC622D7}" type="sibTrans" cxnId="{29892E4E-0D0F-4B46-96A8-E2810B7E147B}">
      <dgm:prSet/>
      <dgm:spPr/>
      <dgm:t>
        <a:bodyPr/>
        <a:lstStyle/>
        <a:p>
          <a:endParaRPr lang="en-US"/>
        </a:p>
      </dgm:t>
    </dgm:pt>
    <dgm:pt modelId="{1957F6D3-EA66-4E14-98ED-7674D42F7F64}" type="parTrans" cxnId="{29892E4E-0D0F-4B46-96A8-E2810B7E147B}">
      <dgm:prSet/>
      <dgm:spPr/>
      <dgm:t>
        <a:bodyPr/>
        <a:lstStyle/>
        <a:p>
          <a:endParaRPr lang="en-US"/>
        </a:p>
      </dgm:t>
    </dgm:pt>
    <dgm:pt modelId="{2E162D18-E1FC-4F04-AC7A-649CEEFDAB91}">
      <dgm:prSet/>
      <dgm:spPr/>
      <dgm:t>
        <a:bodyPr/>
        <a:lstStyle/>
        <a:p>
          <a:r>
            <a:rPr lang="en-US"/>
            <a:t>SQLi</a:t>
          </a:r>
        </a:p>
      </dgm:t>
    </dgm:pt>
    <dgm:pt modelId="{A3B58241-4A06-4354-AE23-5FA27351E69B}" type="parTrans" cxnId="{ACAF2E3A-A335-4ACC-B3BB-32920CDF69EC}">
      <dgm:prSet/>
      <dgm:spPr/>
      <dgm:t>
        <a:bodyPr/>
        <a:lstStyle/>
        <a:p>
          <a:endParaRPr lang="es-ES"/>
        </a:p>
      </dgm:t>
    </dgm:pt>
    <dgm:pt modelId="{4CDFFA48-4BE0-4798-88BC-9E4A84BDE066}" type="sibTrans" cxnId="{ACAF2E3A-A335-4ACC-B3BB-32920CDF69EC}">
      <dgm:prSet/>
      <dgm:spPr/>
      <dgm:t>
        <a:bodyPr/>
        <a:lstStyle/>
        <a:p>
          <a:endParaRPr lang="es-ES"/>
        </a:p>
      </dgm:t>
    </dgm:pt>
    <dgm:pt modelId="{9332703E-8CDE-4821-A8FB-368695FB76DA}" type="pres">
      <dgm:prSet presAssocID="{4C2F3282-5915-4150-8379-63E69B5E7DFB}" presName="Name0" presStyleCnt="0">
        <dgm:presLayoutVars>
          <dgm:chMax/>
          <dgm:chPref/>
          <dgm:dir/>
        </dgm:presLayoutVars>
      </dgm:prSet>
      <dgm:spPr/>
    </dgm:pt>
    <dgm:pt modelId="{45D6E737-343A-496D-9E74-BCB114DDA260}" type="pres">
      <dgm:prSet presAssocID="{F67055EE-B46C-4591-BD8C-2EB438CCCC60}" presName="parenttextcomposite" presStyleCnt="0"/>
      <dgm:spPr/>
    </dgm:pt>
    <dgm:pt modelId="{1DF31B48-0510-493A-8AC1-B2121148CEAD}" type="pres">
      <dgm:prSet presAssocID="{F67055EE-B46C-4591-BD8C-2EB438CCCC60}" presName="parenttext" presStyleLbl="revTx" presStyleIdx="0" presStyleCnt="6">
        <dgm:presLayoutVars>
          <dgm:chMax/>
          <dgm:chPref val="2"/>
          <dgm:bulletEnabled val="1"/>
        </dgm:presLayoutVars>
      </dgm:prSet>
      <dgm:spPr/>
    </dgm:pt>
    <dgm:pt modelId="{E55B4E64-F5E5-4611-8BAB-9487768E8AD4}" type="pres">
      <dgm:prSet presAssocID="{F67055EE-B46C-4591-BD8C-2EB438CCCC60}" presName="parallelogramComposite" presStyleCnt="0"/>
      <dgm:spPr/>
    </dgm:pt>
    <dgm:pt modelId="{745887D7-CF4E-44C7-8EE1-2F9F7AF677EC}" type="pres">
      <dgm:prSet presAssocID="{F67055EE-B46C-4591-BD8C-2EB438CCCC60}" presName="parallelogram1" presStyleLbl="alignNode1" presStyleIdx="0" presStyleCnt="42"/>
      <dgm:spPr/>
    </dgm:pt>
    <dgm:pt modelId="{BE130FAD-8C17-4072-B836-128F35192DCD}" type="pres">
      <dgm:prSet presAssocID="{F67055EE-B46C-4591-BD8C-2EB438CCCC60}" presName="parallelogram2" presStyleLbl="alignNode1" presStyleIdx="1" presStyleCnt="42"/>
      <dgm:spPr/>
    </dgm:pt>
    <dgm:pt modelId="{5FBB9858-7621-48DF-942E-117747758390}" type="pres">
      <dgm:prSet presAssocID="{F67055EE-B46C-4591-BD8C-2EB438CCCC60}" presName="parallelogram3" presStyleLbl="alignNode1" presStyleIdx="2" presStyleCnt="42"/>
      <dgm:spPr/>
    </dgm:pt>
    <dgm:pt modelId="{26B099AF-B5CF-4497-B10B-508303285B23}" type="pres">
      <dgm:prSet presAssocID="{F67055EE-B46C-4591-BD8C-2EB438CCCC60}" presName="parallelogram4" presStyleLbl="alignNode1" presStyleIdx="3" presStyleCnt="42"/>
      <dgm:spPr/>
    </dgm:pt>
    <dgm:pt modelId="{CDA6F2C9-837D-492F-A6CB-D9AF4E4AE435}" type="pres">
      <dgm:prSet presAssocID="{F67055EE-B46C-4591-BD8C-2EB438CCCC60}" presName="parallelogram5" presStyleLbl="alignNode1" presStyleIdx="4" presStyleCnt="42"/>
      <dgm:spPr/>
    </dgm:pt>
    <dgm:pt modelId="{5D2A9586-9325-41FB-A3FD-AC8E6B05571C}" type="pres">
      <dgm:prSet presAssocID="{F67055EE-B46C-4591-BD8C-2EB438CCCC60}" presName="parallelogram6" presStyleLbl="alignNode1" presStyleIdx="5" presStyleCnt="42"/>
      <dgm:spPr/>
    </dgm:pt>
    <dgm:pt modelId="{AF492270-ECCB-4FEA-A35C-6792FCC163CB}" type="pres">
      <dgm:prSet presAssocID="{F67055EE-B46C-4591-BD8C-2EB438CCCC60}" presName="parallelogram7" presStyleLbl="alignNode1" presStyleIdx="6" presStyleCnt="42"/>
      <dgm:spPr/>
    </dgm:pt>
    <dgm:pt modelId="{61220C51-1E0D-4799-A2A6-5630FDC96836}" type="pres">
      <dgm:prSet presAssocID="{5328A406-3943-4727-96AA-3904ECC622D7}" presName="sibTrans" presStyleCnt="0"/>
      <dgm:spPr/>
    </dgm:pt>
    <dgm:pt modelId="{2C751A47-164A-4E9B-87C7-CF7B2D9B7A60}" type="pres">
      <dgm:prSet presAssocID="{AC69543E-5AC9-41C0-8351-C2A5670AB23C}" presName="parenttextcomposite" presStyleCnt="0"/>
      <dgm:spPr/>
    </dgm:pt>
    <dgm:pt modelId="{96088A47-90A6-4E3C-9B1D-55DB2C13DF07}" type="pres">
      <dgm:prSet presAssocID="{AC69543E-5AC9-41C0-8351-C2A5670AB23C}" presName="parenttext" presStyleLbl="revTx" presStyleIdx="1" presStyleCnt="6">
        <dgm:presLayoutVars>
          <dgm:chMax/>
          <dgm:chPref val="2"/>
          <dgm:bulletEnabled val="1"/>
        </dgm:presLayoutVars>
      </dgm:prSet>
      <dgm:spPr/>
    </dgm:pt>
    <dgm:pt modelId="{FF98D31E-8AB2-4E07-A556-02C429C028AF}" type="pres">
      <dgm:prSet presAssocID="{AC69543E-5AC9-41C0-8351-C2A5670AB23C}" presName="parallelogramComposite" presStyleCnt="0"/>
      <dgm:spPr/>
    </dgm:pt>
    <dgm:pt modelId="{7B2CF436-B855-47CA-9F5A-D8B5F072F987}" type="pres">
      <dgm:prSet presAssocID="{AC69543E-5AC9-41C0-8351-C2A5670AB23C}" presName="parallelogram1" presStyleLbl="alignNode1" presStyleIdx="7" presStyleCnt="42"/>
      <dgm:spPr/>
    </dgm:pt>
    <dgm:pt modelId="{9E60B44A-3390-4BE8-9517-620022E32660}" type="pres">
      <dgm:prSet presAssocID="{AC69543E-5AC9-41C0-8351-C2A5670AB23C}" presName="parallelogram2" presStyleLbl="alignNode1" presStyleIdx="8" presStyleCnt="42"/>
      <dgm:spPr/>
    </dgm:pt>
    <dgm:pt modelId="{5E5D88D6-0A59-48C9-8440-49A87128E868}" type="pres">
      <dgm:prSet presAssocID="{AC69543E-5AC9-41C0-8351-C2A5670AB23C}" presName="parallelogram3" presStyleLbl="alignNode1" presStyleIdx="9" presStyleCnt="42"/>
      <dgm:spPr/>
    </dgm:pt>
    <dgm:pt modelId="{F619EA43-264A-49C0-B315-61353B7A99AB}" type="pres">
      <dgm:prSet presAssocID="{AC69543E-5AC9-41C0-8351-C2A5670AB23C}" presName="parallelogram4" presStyleLbl="alignNode1" presStyleIdx="10" presStyleCnt="42"/>
      <dgm:spPr/>
    </dgm:pt>
    <dgm:pt modelId="{E9CA7E12-DEAB-4C35-A95D-143DA9028E4D}" type="pres">
      <dgm:prSet presAssocID="{AC69543E-5AC9-41C0-8351-C2A5670AB23C}" presName="parallelogram5" presStyleLbl="alignNode1" presStyleIdx="11" presStyleCnt="42"/>
      <dgm:spPr/>
    </dgm:pt>
    <dgm:pt modelId="{121DBC8E-3C55-4899-9416-A69F9E960433}" type="pres">
      <dgm:prSet presAssocID="{AC69543E-5AC9-41C0-8351-C2A5670AB23C}" presName="parallelogram6" presStyleLbl="alignNode1" presStyleIdx="12" presStyleCnt="42"/>
      <dgm:spPr/>
    </dgm:pt>
    <dgm:pt modelId="{E763BB82-F864-42EE-9734-7DEE4EB349E3}" type="pres">
      <dgm:prSet presAssocID="{AC69543E-5AC9-41C0-8351-C2A5670AB23C}" presName="parallelogram7" presStyleLbl="alignNode1" presStyleIdx="13" presStyleCnt="42"/>
      <dgm:spPr/>
    </dgm:pt>
    <dgm:pt modelId="{41A219ED-9839-4102-92AB-91DC6F2D2889}" type="pres">
      <dgm:prSet presAssocID="{62ED5000-2EF7-4231-BA69-22C5386A4859}" presName="sibTrans" presStyleCnt="0"/>
      <dgm:spPr/>
    </dgm:pt>
    <dgm:pt modelId="{E220C2E1-89B5-4D42-B009-302E5FAC52D2}" type="pres">
      <dgm:prSet presAssocID="{666E31FE-0079-4EA6-9670-5E40509E2CE4}" presName="parenttextcomposite" presStyleCnt="0"/>
      <dgm:spPr/>
    </dgm:pt>
    <dgm:pt modelId="{90D101B8-FE5C-4145-97B3-F222FC6E28B2}" type="pres">
      <dgm:prSet presAssocID="{666E31FE-0079-4EA6-9670-5E40509E2CE4}" presName="parenttext" presStyleLbl="revTx" presStyleIdx="2" presStyleCnt="6">
        <dgm:presLayoutVars>
          <dgm:chMax/>
          <dgm:chPref val="2"/>
          <dgm:bulletEnabled val="1"/>
        </dgm:presLayoutVars>
      </dgm:prSet>
      <dgm:spPr/>
    </dgm:pt>
    <dgm:pt modelId="{0F93C37F-B7E5-4A21-AEA2-2A57BDEC1700}" type="pres">
      <dgm:prSet presAssocID="{666E31FE-0079-4EA6-9670-5E40509E2CE4}" presName="parallelogramComposite" presStyleCnt="0"/>
      <dgm:spPr/>
    </dgm:pt>
    <dgm:pt modelId="{92BF5117-0FDC-44E4-8DF1-DDE0BB9B49A2}" type="pres">
      <dgm:prSet presAssocID="{666E31FE-0079-4EA6-9670-5E40509E2CE4}" presName="parallelogram1" presStyleLbl="alignNode1" presStyleIdx="14" presStyleCnt="42"/>
      <dgm:spPr/>
    </dgm:pt>
    <dgm:pt modelId="{7219C793-9281-4848-8396-C0F780AF738A}" type="pres">
      <dgm:prSet presAssocID="{666E31FE-0079-4EA6-9670-5E40509E2CE4}" presName="parallelogram2" presStyleLbl="alignNode1" presStyleIdx="15" presStyleCnt="42"/>
      <dgm:spPr/>
    </dgm:pt>
    <dgm:pt modelId="{4F5110E3-713E-4D84-A8DC-6D487B80E191}" type="pres">
      <dgm:prSet presAssocID="{666E31FE-0079-4EA6-9670-5E40509E2CE4}" presName="parallelogram3" presStyleLbl="alignNode1" presStyleIdx="16" presStyleCnt="42"/>
      <dgm:spPr/>
    </dgm:pt>
    <dgm:pt modelId="{2A71CB8B-074E-4E21-B326-ED97B2068709}" type="pres">
      <dgm:prSet presAssocID="{666E31FE-0079-4EA6-9670-5E40509E2CE4}" presName="parallelogram4" presStyleLbl="alignNode1" presStyleIdx="17" presStyleCnt="42"/>
      <dgm:spPr/>
    </dgm:pt>
    <dgm:pt modelId="{1E9CC9AC-9E46-437C-82FE-453A1593BB18}" type="pres">
      <dgm:prSet presAssocID="{666E31FE-0079-4EA6-9670-5E40509E2CE4}" presName="parallelogram5" presStyleLbl="alignNode1" presStyleIdx="18" presStyleCnt="42"/>
      <dgm:spPr/>
    </dgm:pt>
    <dgm:pt modelId="{04D2C8B6-CA6C-4F16-B90C-BAB3255FE8C0}" type="pres">
      <dgm:prSet presAssocID="{666E31FE-0079-4EA6-9670-5E40509E2CE4}" presName="parallelogram6" presStyleLbl="alignNode1" presStyleIdx="19" presStyleCnt="42"/>
      <dgm:spPr/>
    </dgm:pt>
    <dgm:pt modelId="{9607A615-2624-4691-91A5-157B6FD8AC3C}" type="pres">
      <dgm:prSet presAssocID="{666E31FE-0079-4EA6-9670-5E40509E2CE4}" presName="parallelogram7" presStyleLbl="alignNode1" presStyleIdx="20" presStyleCnt="42"/>
      <dgm:spPr/>
    </dgm:pt>
    <dgm:pt modelId="{DC2A884B-15CC-4321-A544-080CD0380D3D}" type="pres">
      <dgm:prSet presAssocID="{431731B1-694F-4002-A5FB-7DFE56C6155A}" presName="sibTrans" presStyleCnt="0"/>
      <dgm:spPr/>
    </dgm:pt>
    <dgm:pt modelId="{342AA9AF-8190-45DC-8276-17C537452144}" type="pres">
      <dgm:prSet presAssocID="{2E162D18-E1FC-4F04-AC7A-649CEEFDAB91}" presName="parenttextcomposite" presStyleCnt="0"/>
      <dgm:spPr/>
    </dgm:pt>
    <dgm:pt modelId="{D5EFE4B4-918F-4BC5-91E4-076AB17BCE40}" type="pres">
      <dgm:prSet presAssocID="{2E162D18-E1FC-4F04-AC7A-649CEEFDAB91}" presName="parenttext" presStyleLbl="revTx" presStyleIdx="3" presStyleCnt="6">
        <dgm:presLayoutVars>
          <dgm:chMax/>
          <dgm:chPref val="2"/>
          <dgm:bulletEnabled val="1"/>
        </dgm:presLayoutVars>
      </dgm:prSet>
      <dgm:spPr/>
    </dgm:pt>
    <dgm:pt modelId="{6B3DFC54-3757-47CD-A6E7-15D4692F88A2}" type="pres">
      <dgm:prSet presAssocID="{2E162D18-E1FC-4F04-AC7A-649CEEFDAB91}" presName="parallelogramComposite" presStyleCnt="0"/>
      <dgm:spPr/>
    </dgm:pt>
    <dgm:pt modelId="{14658A7F-D0E2-4960-A632-19F529D976E2}" type="pres">
      <dgm:prSet presAssocID="{2E162D18-E1FC-4F04-AC7A-649CEEFDAB91}" presName="parallelogram1" presStyleLbl="alignNode1" presStyleIdx="21" presStyleCnt="42"/>
      <dgm:spPr/>
    </dgm:pt>
    <dgm:pt modelId="{5669ED61-700E-4E3B-A636-E6399E77F9FD}" type="pres">
      <dgm:prSet presAssocID="{2E162D18-E1FC-4F04-AC7A-649CEEFDAB91}" presName="parallelogram2" presStyleLbl="alignNode1" presStyleIdx="22" presStyleCnt="42"/>
      <dgm:spPr/>
    </dgm:pt>
    <dgm:pt modelId="{6A9DBAC2-B2C0-4989-ADD8-3C4074C8978A}" type="pres">
      <dgm:prSet presAssocID="{2E162D18-E1FC-4F04-AC7A-649CEEFDAB91}" presName="parallelogram3" presStyleLbl="alignNode1" presStyleIdx="23" presStyleCnt="42"/>
      <dgm:spPr/>
    </dgm:pt>
    <dgm:pt modelId="{73D8A2EC-CFBF-45AC-8AAC-26CD2E78E1DF}" type="pres">
      <dgm:prSet presAssocID="{2E162D18-E1FC-4F04-AC7A-649CEEFDAB91}" presName="parallelogram4" presStyleLbl="alignNode1" presStyleIdx="24" presStyleCnt="42"/>
      <dgm:spPr/>
    </dgm:pt>
    <dgm:pt modelId="{7C032A85-0313-4E97-9454-DC02CDE88DE7}" type="pres">
      <dgm:prSet presAssocID="{2E162D18-E1FC-4F04-AC7A-649CEEFDAB91}" presName="parallelogram5" presStyleLbl="alignNode1" presStyleIdx="25" presStyleCnt="42"/>
      <dgm:spPr/>
    </dgm:pt>
    <dgm:pt modelId="{FB0C340D-26F3-4905-B936-8EA91A9BE166}" type="pres">
      <dgm:prSet presAssocID="{2E162D18-E1FC-4F04-AC7A-649CEEFDAB91}" presName="parallelogram6" presStyleLbl="alignNode1" presStyleIdx="26" presStyleCnt="42"/>
      <dgm:spPr/>
    </dgm:pt>
    <dgm:pt modelId="{8A176EEC-355C-4C46-BEB7-C88585E9A571}" type="pres">
      <dgm:prSet presAssocID="{2E162D18-E1FC-4F04-AC7A-649CEEFDAB91}" presName="parallelogram7" presStyleLbl="alignNode1" presStyleIdx="27" presStyleCnt="42"/>
      <dgm:spPr/>
    </dgm:pt>
    <dgm:pt modelId="{3883803D-BC18-439A-B0D9-34A74606C536}" type="pres">
      <dgm:prSet presAssocID="{4CDFFA48-4BE0-4798-88BC-9E4A84BDE066}" presName="sibTrans" presStyleCnt="0"/>
      <dgm:spPr/>
    </dgm:pt>
    <dgm:pt modelId="{5F4EFCA0-B799-49DA-A9CD-6ED76869EFE9}" type="pres">
      <dgm:prSet presAssocID="{E21EBC9F-6704-4DEE-8D11-F4AA8B394D86}" presName="parenttextcomposite" presStyleCnt="0"/>
      <dgm:spPr/>
    </dgm:pt>
    <dgm:pt modelId="{270BA6FE-B791-4286-A36A-A12B3F4F8774}" type="pres">
      <dgm:prSet presAssocID="{E21EBC9F-6704-4DEE-8D11-F4AA8B394D86}" presName="parenttext" presStyleLbl="revTx" presStyleIdx="4" presStyleCnt="6">
        <dgm:presLayoutVars>
          <dgm:chMax/>
          <dgm:chPref val="2"/>
          <dgm:bulletEnabled val="1"/>
        </dgm:presLayoutVars>
      </dgm:prSet>
      <dgm:spPr/>
    </dgm:pt>
    <dgm:pt modelId="{0D417F51-EE01-4B58-8EAB-93A9140CC53C}" type="pres">
      <dgm:prSet presAssocID="{E21EBC9F-6704-4DEE-8D11-F4AA8B394D86}" presName="parallelogramComposite" presStyleCnt="0"/>
      <dgm:spPr/>
    </dgm:pt>
    <dgm:pt modelId="{A567113E-1021-4606-B2EF-AFE0757251E5}" type="pres">
      <dgm:prSet presAssocID="{E21EBC9F-6704-4DEE-8D11-F4AA8B394D86}" presName="parallelogram1" presStyleLbl="alignNode1" presStyleIdx="28" presStyleCnt="42"/>
      <dgm:spPr/>
    </dgm:pt>
    <dgm:pt modelId="{83BF4BE6-B95C-4FCB-85A1-1866F9598B3E}" type="pres">
      <dgm:prSet presAssocID="{E21EBC9F-6704-4DEE-8D11-F4AA8B394D86}" presName="parallelogram2" presStyleLbl="alignNode1" presStyleIdx="29" presStyleCnt="42"/>
      <dgm:spPr/>
    </dgm:pt>
    <dgm:pt modelId="{F7EA6488-858F-4D1D-B568-C7C5A5DA6B21}" type="pres">
      <dgm:prSet presAssocID="{E21EBC9F-6704-4DEE-8D11-F4AA8B394D86}" presName="parallelogram3" presStyleLbl="alignNode1" presStyleIdx="30" presStyleCnt="42"/>
      <dgm:spPr/>
    </dgm:pt>
    <dgm:pt modelId="{B78716DF-58E2-45A3-8AE5-B03EB2D6200E}" type="pres">
      <dgm:prSet presAssocID="{E21EBC9F-6704-4DEE-8D11-F4AA8B394D86}" presName="parallelogram4" presStyleLbl="alignNode1" presStyleIdx="31" presStyleCnt="42"/>
      <dgm:spPr/>
    </dgm:pt>
    <dgm:pt modelId="{C83B5AFC-D9FC-400A-A1D7-5FF06ABA2E4A}" type="pres">
      <dgm:prSet presAssocID="{E21EBC9F-6704-4DEE-8D11-F4AA8B394D86}" presName="parallelogram5" presStyleLbl="alignNode1" presStyleIdx="32" presStyleCnt="42"/>
      <dgm:spPr/>
    </dgm:pt>
    <dgm:pt modelId="{B76F27E0-EA91-4890-9BA2-7F0258618C30}" type="pres">
      <dgm:prSet presAssocID="{E21EBC9F-6704-4DEE-8D11-F4AA8B394D86}" presName="parallelogram6" presStyleLbl="alignNode1" presStyleIdx="33" presStyleCnt="42"/>
      <dgm:spPr/>
    </dgm:pt>
    <dgm:pt modelId="{5EE849EE-9F09-4635-94A1-A82E9290693D}" type="pres">
      <dgm:prSet presAssocID="{E21EBC9F-6704-4DEE-8D11-F4AA8B394D86}" presName="parallelogram7" presStyleLbl="alignNode1" presStyleIdx="34" presStyleCnt="42"/>
      <dgm:spPr/>
    </dgm:pt>
    <dgm:pt modelId="{37E899AC-C548-48B7-9C56-EF601CFE0384}" type="pres">
      <dgm:prSet presAssocID="{771F2269-6320-46CC-B4C3-2A95564E92CF}" presName="sibTrans" presStyleCnt="0"/>
      <dgm:spPr/>
    </dgm:pt>
    <dgm:pt modelId="{6E912CBC-198C-4539-B73D-15D8F7701B6F}" type="pres">
      <dgm:prSet presAssocID="{F8995DBF-028A-450E-BA7B-C89E04FFD668}" presName="parenttextcomposite" presStyleCnt="0"/>
      <dgm:spPr/>
    </dgm:pt>
    <dgm:pt modelId="{8C270807-6BCD-42A6-B06E-D0CBA201C1E7}" type="pres">
      <dgm:prSet presAssocID="{F8995DBF-028A-450E-BA7B-C89E04FFD668}" presName="parenttext" presStyleLbl="revTx" presStyleIdx="5" presStyleCnt="6">
        <dgm:presLayoutVars>
          <dgm:chMax/>
          <dgm:chPref val="2"/>
          <dgm:bulletEnabled val="1"/>
        </dgm:presLayoutVars>
      </dgm:prSet>
      <dgm:spPr/>
    </dgm:pt>
    <dgm:pt modelId="{E93884B1-62DE-4618-89C2-6D12067610EC}" type="pres">
      <dgm:prSet presAssocID="{F8995DBF-028A-450E-BA7B-C89E04FFD668}" presName="parallelogramComposite" presStyleCnt="0"/>
      <dgm:spPr/>
    </dgm:pt>
    <dgm:pt modelId="{F1A76318-D263-4922-A693-4EEDA8E75B9D}" type="pres">
      <dgm:prSet presAssocID="{F8995DBF-028A-450E-BA7B-C89E04FFD668}" presName="parallelogram1" presStyleLbl="alignNode1" presStyleIdx="35" presStyleCnt="42"/>
      <dgm:spPr/>
    </dgm:pt>
    <dgm:pt modelId="{7EC26F97-D1A6-4A8D-8E31-8ED9C3669E00}" type="pres">
      <dgm:prSet presAssocID="{F8995DBF-028A-450E-BA7B-C89E04FFD668}" presName="parallelogram2" presStyleLbl="alignNode1" presStyleIdx="36" presStyleCnt="42"/>
      <dgm:spPr/>
    </dgm:pt>
    <dgm:pt modelId="{F709BF30-7716-40C5-A73B-AE4DA3C4C242}" type="pres">
      <dgm:prSet presAssocID="{F8995DBF-028A-450E-BA7B-C89E04FFD668}" presName="parallelogram3" presStyleLbl="alignNode1" presStyleIdx="37" presStyleCnt="42"/>
      <dgm:spPr/>
    </dgm:pt>
    <dgm:pt modelId="{B744805C-A1A1-4BC2-9A85-D8463AA653D6}" type="pres">
      <dgm:prSet presAssocID="{F8995DBF-028A-450E-BA7B-C89E04FFD668}" presName="parallelogram4" presStyleLbl="alignNode1" presStyleIdx="38" presStyleCnt="42"/>
      <dgm:spPr/>
    </dgm:pt>
    <dgm:pt modelId="{698EDECC-C660-456F-9DF6-89B4EC8FD45B}" type="pres">
      <dgm:prSet presAssocID="{F8995DBF-028A-450E-BA7B-C89E04FFD668}" presName="parallelogram5" presStyleLbl="alignNode1" presStyleIdx="39" presStyleCnt="42"/>
      <dgm:spPr/>
    </dgm:pt>
    <dgm:pt modelId="{1FC9BB6E-F965-44B4-9310-DB5AD88F4773}" type="pres">
      <dgm:prSet presAssocID="{F8995DBF-028A-450E-BA7B-C89E04FFD668}" presName="parallelogram6" presStyleLbl="alignNode1" presStyleIdx="40" presStyleCnt="42"/>
      <dgm:spPr/>
    </dgm:pt>
    <dgm:pt modelId="{09994DAC-94FD-4E1D-A480-554930C73BD9}" type="pres">
      <dgm:prSet presAssocID="{F8995DBF-028A-450E-BA7B-C89E04FFD668}" presName="parallelogram7" presStyleLbl="alignNode1" presStyleIdx="41" presStyleCnt="42"/>
      <dgm:spPr/>
    </dgm:pt>
  </dgm:ptLst>
  <dgm:cxnLst>
    <dgm:cxn modelId="{38F6CF32-9A0A-4484-981E-C23CD3FB35B8}" type="presOf" srcId="{666E31FE-0079-4EA6-9670-5E40509E2CE4}" destId="{90D101B8-FE5C-4145-97B3-F222FC6E28B2}" srcOrd="0" destOrd="0" presId="urn:microsoft.com/office/officeart/2008/layout/VerticalAccentList"/>
    <dgm:cxn modelId="{60BDC934-D680-48B2-A0D4-8D2C63CFE95D}" srcId="{4C2F3282-5915-4150-8379-63E69B5E7DFB}" destId="{E21EBC9F-6704-4DEE-8D11-F4AA8B394D86}" srcOrd="4" destOrd="0" parTransId="{DB0684EE-EEE9-43F0-84EE-6758B94F7035}" sibTransId="{771F2269-6320-46CC-B4C3-2A95564E92CF}"/>
    <dgm:cxn modelId="{ACAF2E3A-A335-4ACC-B3BB-32920CDF69EC}" srcId="{4C2F3282-5915-4150-8379-63E69B5E7DFB}" destId="{2E162D18-E1FC-4F04-AC7A-649CEEFDAB91}" srcOrd="3" destOrd="0" parTransId="{A3B58241-4A06-4354-AE23-5FA27351E69B}" sibTransId="{4CDFFA48-4BE0-4798-88BC-9E4A84BDE066}"/>
    <dgm:cxn modelId="{2487343C-3A28-4C1E-B86A-B0F1A49332B2}" type="presOf" srcId="{F8995DBF-028A-450E-BA7B-C89E04FFD668}" destId="{8C270807-6BCD-42A6-B06E-D0CBA201C1E7}" srcOrd="0" destOrd="0" presId="urn:microsoft.com/office/officeart/2008/layout/VerticalAccentList"/>
    <dgm:cxn modelId="{DD1B5D66-B12D-4AE6-8E72-CECE20FFC1C6}" type="presOf" srcId="{F67055EE-B46C-4591-BD8C-2EB438CCCC60}" destId="{1DF31B48-0510-493A-8AC1-B2121148CEAD}" srcOrd="0" destOrd="0" presId="urn:microsoft.com/office/officeart/2008/layout/VerticalAccentList"/>
    <dgm:cxn modelId="{29892E4E-0D0F-4B46-96A8-E2810B7E147B}" srcId="{4C2F3282-5915-4150-8379-63E69B5E7DFB}" destId="{F67055EE-B46C-4591-BD8C-2EB438CCCC60}" srcOrd="0" destOrd="0" parTransId="{1957F6D3-EA66-4E14-98ED-7674D42F7F64}" sibTransId="{5328A406-3943-4727-96AA-3904ECC622D7}"/>
    <dgm:cxn modelId="{24AE3B51-2CC4-4461-AE0E-6051AF11E3BF}" type="presOf" srcId="{2E162D18-E1FC-4F04-AC7A-649CEEFDAB91}" destId="{D5EFE4B4-918F-4BC5-91E4-076AB17BCE40}" srcOrd="0" destOrd="0" presId="urn:microsoft.com/office/officeart/2008/layout/VerticalAccentList"/>
    <dgm:cxn modelId="{07902C88-B824-45F3-9BB8-1CD18AEA666F}" type="presOf" srcId="{AC69543E-5AC9-41C0-8351-C2A5670AB23C}" destId="{96088A47-90A6-4E3C-9B1D-55DB2C13DF07}" srcOrd="0" destOrd="0" presId="urn:microsoft.com/office/officeart/2008/layout/VerticalAccentList"/>
    <dgm:cxn modelId="{40E365B6-0392-45D7-A39E-489B8B305A67}" type="presOf" srcId="{4C2F3282-5915-4150-8379-63E69B5E7DFB}" destId="{9332703E-8CDE-4821-A8FB-368695FB76DA}" srcOrd="0" destOrd="0" presId="urn:microsoft.com/office/officeart/2008/layout/VerticalAccentList"/>
    <dgm:cxn modelId="{8CFFD9B6-A96F-44A5-917E-C58194BB9BC9}" srcId="{4C2F3282-5915-4150-8379-63E69B5E7DFB}" destId="{666E31FE-0079-4EA6-9670-5E40509E2CE4}" srcOrd="2" destOrd="0" parTransId="{641574F1-A615-412E-8148-DF3CD97A0F1A}" sibTransId="{431731B1-694F-4002-A5FB-7DFE56C6155A}"/>
    <dgm:cxn modelId="{4B3378BB-2294-4BD2-BA9D-03802FC3DF1B}" srcId="{4C2F3282-5915-4150-8379-63E69B5E7DFB}" destId="{AC69543E-5AC9-41C0-8351-C2A5670AB23C}" srcOrd="1" destOrd="0" parTransId="{C27FFA33-2696-4C48-9E5B-C6722996020C}" sibTransId="{62ED5000-2EF7-4231-BA69-22C5386A4859}"/>
    <dgm:cxn modelId="{251B0ACF-2F97-4940-84FF-A2539DCA01F3}" type="presOf" srcId="{E21EBC9F-6704-4DEE-8D11-F4AA8B394D86}" destId="{270BA6FE-B791-4286-A36A-A12B3F4F8774}" srcOrd="0" destOrd="0" presId="urn:microsoft.com/office/officeart/2008/layout/VerticalAccentList"/>
    <dgm:cxn modelId="{329F57DC-9CEC-47F8-9941-E19998AFEF64}" srcId="{4C2F3282-5915-4150-8379-63E69B5E7DFB}" destId="{F8995DBF-028A-450E-BA7B-C89E04FFD668}" srcOrd="5" destOrd="0" parTransId="{1BB06932-AD11-4F3F-8644-07D6FF11CAF7}" sibTransId="{1EE4019D-0A50-4096-AF62-1EC012B8F09B}"/>
    <dgm:cxn modelId="{6C9BC598-223F-4E1D-B188-E704BC4912F9}" type="presParOf" srcId="{9332703E-8CDE-4821-A8FB-368695FB76DA}" destId="{45D6E737-343A-496D-9E74-BCB114DDA260}" srcOrd="0" destOrd="0" presId="urn:microsoft.com/office/officeart/2008/layout/VerticalAccentList"/>
    <dgm:cxn modelId="{543EC69C-6090-49AC-B56F-0E39B9879112}" type="presParOf" srcId="{45D6E737-343A-496D-9E74-BCB114DDA260}" destId="{1DF31B48-0510-493A-8AC1-B2121148CEAD}" srcOrd="0" destOrd="0" presId="urn:microsoft.com/office/officeart/2008/layout/VerticalAccentList"/>
    <dgm:cxn modelId="{F9770A30-BBF7-438A-A6C2-22AE540413F7}" type="presParOf" srcId="{9332703E-8CDE-4821-A8FB-368695FB76DA}" destId="{E55B4E64-F5E5-4611-8BAB-9487768E8AD4}" srcOrd="1" destOrd="0" presId="urn:microsoft.com/office/officeart/2008/layout/VerticalAccentList"/>
    <dgm:cxn modelId="{9D921E9F-D3F1-4FFC-83E5-79DB5B1F1E0F}" type="presParOf" srcId="{E55B4E64-F5E5-4611-8BAB-9487768E8AD4}" destId="{745887D7-CF4E-44C7-8EE1-2F9F7AF677EC}" srcOrd="0" destOrd="0" presId="urn:microsoft.com/office/officeart/2008/layout/VerticalAccentList"/>
    <dgm:cxn modelId="{A880CF7F-9257-4E26-9150-614E6F01B73D}" type="presParOf" srcId="{E55B4E64-F5E5-4611-8BAB-9487768E8AD4}" destId="{BE130FAD-8C17-4072-B836-128F35192DCD}" srcOrd="1" destOrd="0" presId="urn:microsoft.com/office/officeart/2008/layout/VerticalAccentList"/>
    <dgm:cxn modelId="{F525FA06-BF04-4ECD-BA99-86E7E375297F}" type="presParOf" srcId="{E55B4E64-F5E5-4611-8BAB-9487768E8AD4}" destId="{5FBB9858-7621-48DF-942E-117747758390}" srcOrd="2" destOrd="0" presId="urn:microsoft.com/office/officeart/2008/layout/VerticalAccentList"/>
    <dgm:cxn modelId="{413E17CC-5F13-4EB1-A270-50DFC01F7E52}" type="presParOf" srcId="{E55B4E64-F5E5-4611-8BAB-9487768E8AD4}" destId="{26B099AF-B5CF-4497-B10B-508303285B23}" srcOrd="3" destOrd="0" presId="urn:microsoft.com/office/officeart/2008/layout/VerticalAccentList"/>
    <dgm:cxn modelId="{E717057C-A911-4AA2-AB00-F745E91A8163}" type="presParOf" srcId="{E55B4E64-F5E5-4611-8BAB-9487768E8AD4}" destId="{CDA6F2C9-837D-492F-A6CB-D9AF4E4AE435}" srcOrd="4" destOrd="0" presId="urn:microsoft.com/office/officeart/2008/layout/VerticalAccentList"/>
    <dgm:cxn modelId="{28ECA852-AB91-49F8-AA05-2552ED5C907E}" type="presParOf" srcId="{E55B4E64-F5E5-4611-8BAB-9487768E8AD4}" destId="{5D2A9586-9325-41FB-A3FD-AC8E6B05571C}" srcOrd="5" destOrd="0" presId="urn:microsoft.com/office/officeart/2008/layout/VerticalAccentList"/>
    <dgm:cxn modelId="{DAABBBBC-F3A3-4EF8-930D-F6CC0D18583F}" type="presParOf" srcId="{E55B4E64-F5E5-4611-8BAB-9487768E8AD4}" destId="{AF492270-ECCB-4FEA-A35C-6792FCC163CB}" srcOrd="6" destOrd="0" presId="urn:microsoft.com/office/officeart/2008/layout/VerticalAccentList"/>
    <dgm:cxn modelId="{66B156FD-EC18-4070-8FC2-26DF5A917C25}" type="presParOf" srcId="{9332703E-8CDE-4821-A8FB-368695FB76DA}" destId="{61220C51-1E0D-4799-A2A6-5630FDC96836}" srcOrd="2" destOrd="0" presId="urn:microsoft.com/office/officeart/2008/layout/VerticalAccentList"/>
    <dgm:cxn modelId="{BA8E024B-CF0F-4ECC-A72A-A540AE454625}" type="presParOf" srcId="{9332703E-8CDE-4821-A8FB-368695FB76DA}" destId="{2C751A47-164A-4E9B-87C7-CF7B2D9B7A60}" srcOrd="3" destOrd="0" presId="urn:microsoft.com/office/officeart/2008/layout/VerticalAccentList"/>
    <dgm:cxn modelId="{9EEF2B1D-0B7E-436C-A1D8-1DEF573AB9B6}" type="presParOf" srcId="{2C751A47-164A-4E9B-87C7-CF7B2D9B7A60}" destId="{96088A47-90A6-4E3C-9B1D-55DB2C13DF07}" srcOrd="0" destOrd="0" presId="urn:microsoft.com/office/officeart/2008/layout/VerticalAccentList"/>
    <dgm:cxn modelId="{ABFA0FB4-E960-4AE7-8DB3-C891AF0C18E4}" type="presParOf" srcId="{9332703E-8CDE-4821-A8FB-368695FB76DA}" destId="{FF98D31E-8AB2-4E07-A556-02C429C028AF}" srcOrd="4" destOrd="0" presId="urn:microsoft.com/office/officeart/2008/layout/VerticalAccentList"/>
    <dgm:cxn modelId="{B3721DC2-732E-44E5-AF8D-1336D6AF9E17}" type="presParOf" srcId="{FF98D31E-8AB2-4E07-A556-02C429C028AF}" destId="{7B2CF436-B855-47CA-9F5A-D8B5F072F987}" srcOrd="0" destOrd="0" presId="urn:microsoft.com/office/officeart/2008/layout/VerticalAccentList"/>
    <dgm:cxn modelId="{172EB73D-3D92-4363-9674-DFF0C7627CC7}" type="presParOf" srcId="{FF98D31E-8AB2-4E07-A556-02C429C028AF}" destId="{9E60B44A-3390-4BE8-9517-620022E32660}" srcOrd="1" destOrd="0" presId="urn:microsoft.com/office/officeart/2008/layout/VerticalAccentList"/>
    <dgm:cxn modelId="{97E728D3-F0E0-454B-9FB8-308B741A24BE}" type="presParOf" srcId="{FF98D31E-8AB2-4E07-A556-02C429C028AF}" destId="{5E5D88D6-0A59-48C9-8440-49A87128E868}" srcOrd="2" destOrd="0" presId="urn:microsoft.com/office/officeart/2008/layout/VerticalAccentList"/>
    <dgm:cxn modelId="{A1B009E9-6A6B-45ED-888A-ECF30B04045C}" type="presParOf" srcId="{FF98D31E-8AB2-4E07-A556-02C429C028AF}" destId="{F619EA43-264A-49C0-B315-61353B7A99AB}" srcOrd="3" destOrd="0" presId="urn:microsoft.com/office/officeart/2008/layout/VerticalAccentList"/>
    <dgm:cxn modelId="{1D97EBB2-EDE0-4BDD-BBA5-3E3EC2229125}" type="presParOf" srcId="{FF98D31E-8AB2-4E07-A556-02C429C028AF}" destId="{E9CA7E12-DEAB-4C35-A95D-143DA9028E4D}" srcOrd="4" destOrd="0" presId="urn:microsoft.com/office/officeart/2008/layout/VerticalAccentList"/>
    <dgm:cxn modelId="{10670A29-D97C-4293-B0FF-4DDF24408C12}" type="presParOf" srcId="{FF98D31E-8AB2-4E07-A556-02C429C028AF}" destId="{121DBC8E-3C55-4899-9416-A69F9E960433}" srcOrd="5" destOrd="0" presId="urn:microsoft.com/office/officeart/2008/layout/VerticalAccentList"/>
    <dgm:cxn modelId="{D034511A-FDAC-4CBB-BD93-64A25A60CCBF}" type="presParOf" srcId="{FF98D31E-8AB2-4E07-A556-02C429C028AF}" destId="{E763BB82-F864-42EE-9734-7DEE4EB349E3}" srcOrd="6" destOrd="0" presId="urn:microsoft.com/office/officeart/2008/layout/VerticalAccentList"/>
    <dgm:cxn modelId="{68216EB2-EB2C-476E-8602-C7E4AA15A31A}" type="presParOf" srcId="{9332703E-8CDE-4821-A8FB-368695FB76DA}" destId="{41A219ED-9839-4102-92AB-91DC6F2D2889}" srcOrd="5" destOrd="0" presId="urn:microsoft.com/office/officeart/2008/layout/VerticalAccentList"/>
    <dgm:cxn modelId="{CA01BF85-3024-4AD5-81C1-5DAEFA0F07C4}" type="presParOf" srcId="{9332703E-8CDE-4821-A8FB-368695FB76DA}" destId="{E220C2E1-89B5-4D42-B009-302E5FAC52D2}" srcOrd="6" destOrd="0" presId="urn:microsoft.com/office/officeart/2008/layout/VerticalAccentList"/>
    <dgm:cxn modelId="{0A524E0A-A9D2-4CEC-B40F-6074464C3EDB}" type="presParOf" srcId="{E220C2E1-89B5-4D42-B009-302E5FAC52D2}" destId="{90D101B8-FE5C-4145-97B3-F222FC6E28B2}" srcOrd="0" destOrd="0" presId="urn:microsoft.com/office/officeart/2008/layout/VerticalAccentList"/>
    <dgm:cxn modelId="{79030509-C7F0-4FDE-9A34-1A008355A197}" type="presParOf" srcId="{9332703E-8CDE-4821-A8FB-368695FB76DA}" destId="{0F93C37F-B7E5-4A21-AEA2-2A57BDEC1700}" srcOrd="7" destOrd="0" presId="urn:microsoft.com/office/officeart/2008/layout/VerticalAccentList"/>
    <dgm:cxn modelId="{F1393E88-F50B-4D2D-B88B-ECE46E385841}" type="presParOf" srcId="{0F93C37F-B7E5-4A21-AEA2-2A57BDEC1700}" destId="{92BF5117-0FDC-44E4-8DF1-DDE0BB9B49A2}" srcOrd="0" destOrd="0" presId="urn:microsoft.com/office/officeart/2008/layout/VerticalAccentList"/>
    <dgm:cxn modelId="{8DB8CFB1-C57E-4563-ADD5-4769EE25C52A}" type="presParOf" srcId="{0F93C37F-B7E5-4A21-AEA2-2A57BDEC1700}" destId="{7219C793-9281-4848-8396-C0F780AF738A}" srcOrd="1" destOrd="0" presId="urn:microsoft.com/office/officeart/2008/layout/VerticalAccentList"/>
    <dgm:cxn modelId="{4732258C-98FC-4BA5-8AB3-03B4956DC9C7}" type="presParOf" srcId="{0F93C37F-B7E5-4A21-AEA2-2A57BDEC1700}" destId="{4F5110E3-713E-4D84-A8DC-6D487B80E191}" srcOrd="2" destOrd="0" presId="urn:microsoft.com/office/officeart/2008/layout/VerticalAccentList"/>
    <dgm:cxn modelId="{D2CFB570-1060-4F3C-A484-EC90D74E5C1B}" type="presParOf" srcId="{0F93C37F-B7E5-4A21-AEA2-2A57BDEC1700}" destId="{2A71CB8B-074E-4E21-B326-ED97B2068709}" srcOrd="3" destOrd="0" presId="urn:microsoft.com/office/officeart/2008/layout/VerticalAccentList"/>
    <dgm:cxn modelId="{2CC0FD3E-B685-4336-BDEA-5A98359DF697}" type="presParOf" srcId="{0F93C37F-B7E5-4A21-AEA2-2A57BDEC1700}" destId="{1E9CC9AC-9E46-437C-82FE-453A1593BB18}" srcOrd="4" destOrd="0" presId="urn:microsoft.com/office/officeart/2008/layout/VerticalAccentList"/>
    <dgm:cxn modelId="{9561FB59-EA5C-48B4-A0D1-4C627BA171C5}" type="presParOf" srcId="{0F93C37F-B7E5-4A21-AEA2-2A57BDEC1700}" destId="{04D2C8B6-CA6C-4F16-B90C-BAB3255FE8C0}" srcOrd="5" destOrd="0" presId="urn:microsoft.com/office/officeart/2008/layout/VerticalAccentList"/>
    <dgm:cxn modelId="{822970E3-F3E9-47F3-B2A6-EFBE0E08BE3C}" type="presParOf" srcId="{0F93C37F-B7E5-4A21-AEA2-2A57BDEC1700}" destId="{9607A615-2624-4691-91A5-157B6FD8AC3C}" srcOrd="6" destOrd="0" presId="urn:microsoft.com/office/officeart/2008/layout/VerticalAccentList"/>
    <dgm:cxn modelId="{1FBE8A52-F8FC-4B98-A7D8-891675C893D9}" type="presParOf" srcId="{9332703E-8CDE-4821-A8FB-368695FB76DA}" destId="{DC2A884B-15CC-4321-A544-080CD0380D3D}" srcOrd="8" destOrd="0" presId="urn:microsoft.com/office/officeart/2008/layout/VerticalAccentList"/>
    <dgm:cxn modelId="{3A78BC9A-E1A6-4655-A3ED-F2CA8C51A88C}" type="presParOf" srcId="{9332703E-8CDE-4821-A8FB-368695FB76DA}" destId="{342AA9AF-8190-45DC-8276-17C537452144}" srcOrd="9" destOrd="0" presId="urn:microsoft.com/office/officeart/2008/layout/VerticalAccentList"/>
    <dgm:cxn modelId="{736E08F0-7B55-4D42-9C49-342F2ED14E66}" type="presParOf" srcId="{342AA9AF-8190-45DC-8276-17C537452144}" destId="{D5EFE4B4-918F-4BC5-91E4-076AB17BCE40}" srcOrd="0" destOrd="0" presId="urn:microsoft.com/office/officeart/2008/layout/VerticalAccentList"/>
    <dgm:cxn modelId="{422BA6D8-FC11-4C22-A688-92C6E9EFFC5D}" type="presParOf" srcId="{9332703E-8CDE-4821-A8FB-368695FB76DA}" destId="{6B3DFC54-3757-47CD-A6E7-15D4692F88A2}" srcOrd="10" destOrd="0" presId="urn:microsoft.com/office/officeart/2008/layout/VerticalAccentList"/>
    <dgm:cxn modelId="{73AEB109-73C4-475C-9D34-2D3C9BD9FBBF}" type="presParOf" srcId="{6B3DFC54-3757-47CD-A6E7-15D4692F88A2}" destId="{14658A7F-D0E2-4960-A632-19F529D976E2}" srcOrd="0" destOrd="0" presId="urn:microsoft.com/office/officeart/2008/layout/VerticalAccentList"/>
    <dgm:cxn modelId="{8027182A-B160-4B00-AA58-D78A33DCBF13}" type="presParOf" srcId="{6B3DFC54-3757-47CD-A6E7-15D4692F88A2}" destId="{5669ED61-700E-4E3B-A636-E6399E77F9FD}" srcOrd="1" destOrd="0" presId="urn:microsoft.com/office/officeart/2008/layout/VerticalAccentList"/>
    <dgm:cxn modelId="{6B8C95FB-3BB6-4DBE-8964-94EC0564E766}" type="presParOf" srcId="{6B3DFC54-3757-47CD-A6E7-15D4692F88A2}" destId="{6A9DBAC2-B2C0-4989-ADD8-3C4074C8978A}" srcOrd="2" destOrd="0" presId="urn:microsoft.com/office/officeart/2008/layout/VerticalAccentList"/>
    <dgm:cxn modelId="{18ABA76D-B97D-4B18-BA0D-00DCA5F41AB6}" type="presParOf" srcId="{6B3DFC54-3757-47CD-A6E7-15D4692F88A2}" destId="{73D8A2EC-CFBF-45AC-8AAC-26CD2E78E1DF}" srcOrd="3" destOrd="0" presId="urn:microsoft.com/office/officeart/2008/layout/VerticalAccentList"/>
    <dgm:cxn modelId="{335590AA-4D77-4375-9E18-9CE6B878B684}" type="presParOf" srcId="{6B3DFC54-3757-47CD-A6E7-15D4692F88A2}" destId="{7C032A85-0313-4E97-9454-DC02CDE88DE7}" srcOrd="4" destOrd="0" presId="urn:microsoft.com/office/officeart/2008/layout/VerticalAccentList"/>
    <dgm:cxn modelId="{D0B3C3B4-C348-49DD-90FB-D085BCF58139}" type="presParOf" srcId="{6B3DFC54-3757-47CD-A6E7-15D4692F88A2}" destId="{FB0C340D-26F3-4905-B936-8EA91A9BE166}" srcOrd="5" destOrd="0" presId="urn:microsoft.com/office/officeart/2008/layout/VerticalAccentList"/>
    <dgm:cxn modelId="{CD5BCE08-C0F7-444A-9854-CB3E6C393636}" type="presParOf" srcId="{6B3DFC54-3757-47CD-A6E7-15D4692F88A2}" destId="{8A176EEC-355C-4C46-BEB7-C88585E9A571}" srcOrd="6" destOrd="0" presId="urn:microsoft.com/office/officeart/2008/layout/VerticalAccentList"/>
    <dgm:cxn modelId="{D46EC7EF-C4E7-41D2-83AC-2E0CC949054A}" type="presParOf" srcId="{9332703E-8CDE-4821-A8FB-368695FB76DA}" destId="{3883803D-BC18-439A-B0D9-34A74606C536}" srcOrd="11" destOrd="0" presId="urn:microsoft.com/office/officeart/2008/layout/VerticalAccentList"/>
    <dgm:cxn modelId="{83EE190F-0AD8-4DF6-82EE-FA294C03DD90}" type="presParOf" srcId="{9332703E-8CDE-4821-A8FB-368695FB76DA}" destId="{5F4EFCA0-B799-49DA-A9CD-6ED76869EFE9}" srcOrd="12" destOrd="0" presId="urn:microsoft.com/office/officeart/2008/layout/VerticalAccentList"/>
    <dgm:cxn modelId="{BA994692-E8F8-4ADD-A69D-EECF7E9D9679}" type="presParOf" srcId="{5F4EFCA0-B799-49DA-A9CD-6ED76869EFE9}" destId="{270BA6FE-B791-4286-A36A-A12B3F4F8774}" srcOrd="0" destOrd="0" presId="urn:microsoft.com/office/officeart/2008/layout/VerticalAccentList"/>
    <dgm:cxn modelId="{93DF2E73-3446-440A-A929-217EA2DF4085}" type="presParOf" srcId="{9332703E-8CDE-4821-A8FB-368695FB76DA}" destId="{0D417F51-EE01-4B58-8EAB-93A9140CC53C}" srcOrd="13" destOrd="0" presId="urn:microsoft.com/office/officeart/2008/layout/VerticalAccentList"/>
    <dgm:cxn modelId="{B8DDDE24-62A8-4B30-9CDE-B37A75D50A6F}" type="presParOf" srcId="{0D417F51-EE01-4B58-8EAB-93A9140CC53C}" destId="{A567113E-1021-4606-B2EF-AFE0757251E5}" srcOrd="0" destOrd="0" presId="urn:microsoft.com/office/officeart/2008/layout/VerticalAccentList"/>
    <dgm:cxn modelId="{7D1FF584-AA79-4602-BEAA-18CCFCAFCCFB}" type="presParOf" srcId="{0D417F51-EE01-4B58-8EAB-93A9140CC53C}" destId="{83BF4BE6-B95C-4FCB-85A1-1866F9598B3E}" srcOrd="1" destOrd="0" presId="urn:microsoft.com/office/officeart/2008/layout/VerticalAccentList"/>
    <dgm:cxn modelId="{5486CD55-24A3-432E-B852-61EF6BF66CEA}" type="presParOf" srcId="{0D417F51-EE01-4B58-8EAB-93A9140CC53C}" destId="{F7EA6488-858F-4D1D-B568-C7C5A5DA6B21}" srcOrd="2" destOrd="0" presId="urn:microsoft.com/office/officeart/2008/layout/VerticalAccentList"/>
    <dgm:cxn modelId="{B4E496DE-AA07-4D6B-A65B-AE91AF940897}" type="presParOf" srcId="{0D417F51-EE01-4B58-8EAB-93A9140CC53C}" destId="{B78716DF-58E2-45A3-8AE5-B03EB2D6200E}" srcOrd="3" destOrd="0" presId="urn:microsoft.com/office/officeart/2008/layout/VerticalAccentList"/>
    <dgm:cxn modelId="{1C897130-C768-4753-9814-E58D50C8CF65}" type="presParOf" srcId="{0D417F51-EE01-4B58-8EAB-93A9140CC53C}" destId="{C83B5AFC-D9FC-400A-A1D7-5FF06ABA2E4A}" srcOrd="4" destOrd="0" presId="urn:microsoft.com/office/officeart/2008/layout/VerticalAccentList"/>
    <dgm:cxn modelId="{D5EE0361-0F14-4A4B-B589-309A2503BB23}" type="presParOf" srcId="{0D417F51-EE01-4B58-8EAB-93A9140CC53C}" destId="{B76F27E0-EA91-4890-9BA2-7F0258618C30}" srcOrd="5" destOrd="0" presId="urn:microsoft.com/office/officeart/2008/layout/VerticalAccentList"/>
    <dgm:cxn modelId="{24186707-B0AD-490B-82D9-83F09388C598}" type="presParOf" srcId="{0D417F51-EE01-4B58-8EAB-93A9140CC53C}" destId="{5EE849EE-9F09-4635-94A1-A82E9290693D}" srcOrd="6" destOrd="0" presId="urn:microsoft.com/office/officeart/2008/layout/VerticalAccentList"/>
    <dgm:cxn modelId="{4F627B3B-D900-417E-9DA0-6AEFD3C695C5}" type="presParOf" srcId="{9332703E-8CDE-4821-A8FB-368695FB76DA}" destId="{37E899AC-C548-48B7-9C56-EF601CFE0384}" srcOrd="14" destOrd="0" presId="urn:microsoft.com/office/officeart/2008/layout/VerticalAccentList"/>
    <dgm:cxn modelId="{3D9A6C1A-69FB-4C2A-AB37-E8484123FB6E}" type="presParOf" srcId="{9332703E-8CDE-4821-A8FB-368695FB76DA}" destId="{6E912CBC-198C-4539-B73D-15D8F7701B6F}" srcOrd="15" destOrd="0" presId="urn:microsoft.com/office/officeart/2008/layout/VerticalAccentList"/>
    <dgm:cxn modelId="{A179060B-FCD0-4A00-9F74-78BC13E4148C}" type="presParOf" srcId="{6E912CBC-198C-4539-B73D-15D8F7701B6F}" destId="{8C270807-6BCD-42A6-B06E-D0CBA201C1E7}" srcOrd="0" destOrd="0" presId="urn:microsoft.com/office/officeart/2008/layout/VerticalAccentList"/>
    <dgm:cxn modelId="{F370095F-ADDD-4532-A7F8-DA5A4070C63A}" type="presParOf" srcId="{9332703E-8CDE-4821-A8FB-368695FB76DA}" destId="{E93884B1-62DE-4618-89C2-6D12067610EC}" srcOrd="16" destOrd="0" presId="urn:microsoft.com/office/officeart/2008/layout/VerticalAccentList"/>
    <dgm:cxn modelId="{8B20E548-3781-4FF7-8D3C-8D77B2014775}" type="presParOf" srcId="{E93884B1-62DE-4618-89C2-6D12067610EC}" destId="{F1A76318-D263-4922-A693-4EEDA8E75B9D}" srcOrd="0" destOrd="0" presId="urn:microsoft.com/office/officeart/2008/layout/VerticalAccentList"/>
    <dgm:cxn modelId="{9092D5E0-DC36-4F69-8188-4AF186C0061F}" type="presParOf" srcId="{E93884B1-62DE-4618-89C2-6D12067610EC}" destId="{7EC26F97-D1A6-4A8D-8E31-8ED9C3669E00}" srcOrd="1" destOrd="0" presId="urn:microsoft.com/office/officeart/2008/layout/VerticalAccentList"/>
    <dgm:cxn modelId="{5059B5EC-AF37-47D1-BEFD-664E942BABA6}" type="presParOf" srcId="{E93884B1-62DE-4618-89C2-6D12067610EC}" destId="{F709BF30-7716-40C5-A73B-AE4DA3C4C242}" srcOrd="2" destOrd="0" presId="urn:microsoft.com/office/officeart/2008/layout/VerticalAccentList"/>
    <dgm:cxn modelId="{34B78213-B7C2-4339-8C39-BDD7B14B02FB}" type="presParOf" srcId="{E93884B1-62DE-4618-89C2-6D12067610EC}" destId="{B744805C-A1A1-4BC2-9A85-D8463AA653D6}" srcOrd="3" destOrd="0" presId="urn:microsoft.com/office/officeart/2008/layout/VerticalAccentList"/>
    <dgm:cxn modelId="{5F79BF74-B072-4B2C-AE4A-10961E56B64F}" type="presParOf" srcId="{E93884B1-62DE-4618-89C2-6D12067610EC}" destId="{698EDECC-C660-456F-9DF6-89B4EC8FD45B}" srcOrd="4" destOrd="0" presId="urn:microsoft.com/office/officeart/2008/layout/VerticalAccentList"/>
    <dgm:cxn modelId="{4D36A4AF-CD7C-44C4-88B3-B5C050C1B572}" type="presParOf" srcId="{E93884B1-62DE-4618-89C2-6D12067610EC}" destId="{1FC9BB6E-F965-44B4-9310-DB5AD88F4773}" srcOrd="5" destOrd="0" presId="urn:microsoft.com/office/officeart/2008/layout/VerticalAccentList"/>
    <dgm:cxn modelId="{24837083-55C5-4390-B601-38ED8130D960}" type="presParOf" srcId="{E93884B1-62DE-4618-89C2-6D12067610EC}" destId="{09994DAC-94FD-4E1D-A480-554930C73BD9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0B1FD8-E47E-4040-AB7C-66054DB6A53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395DDA59-21BA-4821-BC54-84CE97FB10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Client side </a:t>
          </a:r>
        </a:p>
        <a:p>
          <a:pPr>
            <a:lnSpc>
              <a:spcPct val="100000"/>
            </a:lnSpc>
            <a:defRPr cap="all"/>
          </a:pPr>
          <a:r>
            <a:rPr lang="es-ES"/>
            <a:t>(XSS, Fuerza bruta)</a:t>
          </a:r>
          <a:endParaRPr lang="en-US" dirty="0"/>
        </a:p>
      </dgm:t>
    </dgm:pt>
    <dgm:pt modelId="{E184D7FC-5267-4891-BF8E-B130919263B4}" type="parTrans" cxnId="{44300A04-8A67-416F-A27B-0C2F45BDF057}">
      <dgm:prSet/>
      <dgm:spPr/>
      <dgm:t>
        <a:bodyPr/>
        <a:lstStyle/>
        <a:p>
          <a:endParaRPr lang="en-US"/>
        </a:p>
      </dgm:t>
    </dgm:pt>
    <dgm:pt modelId="{1EDFFB1A-B97A-44F5-A7AE-909A2FC7B604}" type="sibTrans" cxnId="{44300A04-8A67-416F-A27B-0C2F45BDF057}">
      <dgm:prSet/>
      <dgm:spPr/>
      <dgm:t>
        <a:bodyPr/>
        <a:lstStyle/>
        <a:p>
          <a:endParaRPr lang="en-US"/>
        </a:p>
      </dgm:t>
    </dgm:pt>
    <dgm:pt modelId="{68907708-8081-45E1-A268-FB5B2B6E95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Server side </a:t>
          </a:r>
        </a:p>
        <a:p>
          <a:pPr>
            <a:lnSpc>
              <a:spcPct val="100000"/>
            </a:lnSpc>
            <a:defRPr cap="all"/>
          </a:pPr>
          <a:r>
            <a:rPr lang="es-ES"/>
            <a:t>(SQLi, XSS, File Upload)</a:t>
          </a:r>
          <a:endParaRPr lang="en-US" dirty="0"/>
        </a:p>
      </dgm:t>
    </dgm:pt>
    <dgm:pt modelId="{BE78903A-FCB9-45FE-97A5-0719A44DBC4E}" type="parTrans" cxnId="{247E7C6B-69ED-4B27-B009-1EBA32DF603A}">
      <dgm:prSet/>
      <dgm:spPr/>
      <dgm:t>
        <a:bodyPr/>
        <a:lstStyle/>
        <a:p>
          <a:endParaRPr lang="en-US"/>
        </a:p>
      </dgm:t>
    </dgm:pt>
    <dgm:pt modelId="{C7C220A2-C398-45DF-948F-651A850B2A99}" type="sibTrans" cxnId="{247E7C6B-69ED-4B27-B009-1EBA32DF603A}">
      <dgm:prSet/>
      <dgm:spPr/>
      <dgm:t>
        <a:bodyPr/>
        <a:lstStyle/>
        <a:p>
          <a:endParaRPr lang="en-US"/>
        </a:p>
      </dgm:t>
    </dgm:pt>
    <dgm:pt modelId="{0985C455-2ACA-476B-99F3-7B06AE9E44CE}" type="pres">
      <dgm:prSet presAssocID="{780B1FD8-E47E-4040-AB7C-66054DB6A538}" presName="root" presStyleCnt="0">
        <dgm:presLayoutVars>
          <dgm:dir/>
          <dgm:resizeHandles val="exact"/>
        </dgm:presLayoutVars>
      </dgm:prSet>
      <dgm:spPr/>
    </dgm:pt>
    <dgm:pt modelId="{BD7ADBA8-8FA3-43C1-90F0-0F6141E50120}" type="pres">
      <dgm:prSet presAssocID="{395DDA59-21BA-4821-BC54-84CE97FB10B5}" presName="compNode" presStyleCnt="0"/>
      <dgm:spPr/>
    </dgm:pt>
    <dgm:pt modelId="{7716943F-94A2-4FDC-98B2-F1008C7AA9B7}" type="pres">
      <dgm:prSet presAssocID="{395DDA59-21BA-4821-BC54-84CE97FB10B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AB5581A1-C4B4-4867-88C1-FB526B290CCE}" type="pres">
      <dgm:prSet presAssocID="{395DDA59-21BA-4821-BC54-84CE97FB10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FE6AEB02-A1ED-40CD-B906-86BF7013E5C4}" type="pres">
      <dgm:prSet presAssocID="{395DDA59-21BA-4821-BC54-84CE97FB10B5}" presName="spaceRect" presStyleCnt="0"/>
      <dgm:spPr/>
    </dgm:pt>
    <dgm:pt modelId="{EA70B184-ACD2-44D1-AA0F-3D1172E1EB4E}" type="pres">
      <dgm:prSet presAssocID="{395DDA59-21BA-4821-BC54-84CE97FB10B5}" presName="textRect" presStyleLbl="revTx" presStyleIdx="0" presStyleCnt="2">
        <dgm:presLayoutVars>
          <dgm:chMax val="1"/>
          <dgm:chPref val="1"/>
        </dgm:presLayoutVars>
      </dgm:prSet>
      <dgm:spPr/>
    </dgm:pt>
    <dgm:pt modelId="{77DAD65C-144F-4A85-8DD3-53C806AB7ABE}" type="pres">
      <dgm:prSet presAssocID="{1EDFFB1A-B97A-44F5-A7AE-909A2FC7B604}" presName="sibTrans" presStyleCnt="0"/>
      <dgm:spPr/>
    </dgm:pt>
    <dgm:pt modelId="{70CCAA85-BC20-4135-9357-1A97C4075337}" type="pres">
      <dgm:prSet presAssocID="{68907708-8081-45E1-A268-FB5B2B6E956E}" presName="compNode" presStyleCnt="0"/>
      <dgm:spPr/>
    </dgm:pt>
    <dgm:pt modelId="{11187E01-2492-43F6-8EDE-E0A580BB081D}" type="pres">
      <dgm:prSet presAssocID="{68907708-8081-45E1-A268-FB5B2B6E956E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28312E9-5531-45EB-AB14-80B96EF46A2E}" type="pres">
      <dgm:prSet presAssocID="{68907708-8081-45E1-A268-FB5B2B6E956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idor"/>
        </a:ext>
      </dgm:extLst>
    </dgm:pt>
    <dgm:pt modelId="{41BB04CA-348F-4990-B95E-58D5DE456FF8}" type="pres">
      <dgm:prSet presAssocID="{68907708-8081-45E1-A268-FB5B2B6E956E}" presName="spaceRect" presStyleCnt="0"/>
      <dgm:spPr/>
    </dgm:pt>
    <dgm:pt modelId="{4202F2F3-EE2D-4F1E-BCC5-4943EC2FE1FE}" type="pres">
      <dgm:prSet presAssocID="{68907708-8081-45E1-A268-FB5B2B6E956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4300A04-8A67-416F-A27B-0C2F45BDF057}" srcId="{780B1FD8-E47E-4040-AB7C-66054DB6A538}" destId="{395DDA59-21BA-4821-BC54-84CE97FB10B5}" srcOrd="0" destOrd="0" parTransId="{E184D7FC-5267-4891-BF8E-B130919263B4}" sibTransId="{1EDFFB1A-B97A-44F5-A7AE-909A2FC7B604}"/>
    <dgm:cxn modelId="{3FAA0F09-A56D-4F9D-84AC-E9AF18DA9A48}" type="presOf" srcId="{780B1FD8-E47E-4040-AB7C-66054DB6A538}" destId="{0985C455-2ACA-476B-99F3-7B06AE9E44CE}" srcOrd="0" destOrd="0" presId="urn:microsoft.com/office/officeart/2018/5/layout/IconLeafLabelList"/>
    <dgm:cxn modelId="{48212430-CB1A-446F-9DA8-135F5818C630}" type="presOf" srcId="{68907708-8081-45E1-A268-FB5B2B6E956E}" destId="{4202F2F3-EE2D-4F1E-BCC5-4943EC2FE1FE}" srcOrd="0" destOrd="0" presId="urn:microsoft.com/office/officeart/2018/5/layout/IconLeafLabelList"/>
    <dgm:cxn modelId="{247E7C6B-69ED-4B27-B009-1EBA32DF603A}" srcId="{780B1FD8-E47E-4040-AB7C-66054DB6A538}" destId="{68907708-8081-45E1-A268-FB5B2B6E956E}" srcOrd="1" destOrd="0" parTransId="{BE78903A-FCB9-45FE-97A5-0719A44DBC4E}" sibTransId="{C7C220A2-C398-45DF-948F-651A850B2A99}"/>
    <dgm:cxn modelId="{83A8DE97-D005-4292-8EE0-AE814505803A}" type="presOf" srcId="{395DDA59-21BA-4821-BC54-84CE97FB10B5}" destId="{EA70B184-ACD2-44D1-AA0F-3D1172E1EB4E}" srcOrd="0" destOrd="0" presId="urn:microsoft.com/office/officeart/2018/5/layout/IconLeafLabelList"/>
    <dgm:cxn modelId="{E806D7EE-B6C1-4E9C-93B3-F16EFC12948A}" type="presParOf" srcId="{0985C455-2ACA-476B-99F3-7B06AE9E44CE}" destId="{BD7ADBA8-8FA3-43C1-90F0-0F6141E50120}" srcOrd="0" destOrd="0" presId="urn:microsoft.com/office/officeart/2018/5/layout/IconLeafLabelList"/>
    <dgm:cxn modelId="{8D4DAC87-660D-4D83-B8F7-E6C0E70C6A58}" type="presParOf" srcId="{BD7ADBA8-8FA3-43C1-90F0-0F6141E50120}" destId="{7716943F-94A2-4FDC-98B2-F1008C7AA9B7}" srcOrd="0" destOrd="0" presId="urn:microsoft.com/office/officeart/2018/5/layout/IconLeafLabelList"/>
    <dgm:cxn modelId="{273726CD-6F17-4F08-9FB6-507B85358D68}" type="presParOf" srcId="{BD7ADBA8-8FA3-43C1-90F0-0F6141E50120}" destId="{AB5581A1-C4B4-4867-88C1-FB526B290CCE}" srcOrd="1" destOrd="0" presId="urn:microsoft.com/office/officeart/2018/5/layout/IconLeafLabelList"/>
    <dgm:cxn modelId="{36F10E1D-15AB-48EB-A50F-9B89F57866DB}" type="presParOf" srcId="{BD7ADBA8-8FA3-43C1-90F0-0F6141E50120}" destId="{FE6AEB02-A1ED-40CD-B906-86BF7013E5C4}" srcOrd="2" destOrd="0" presId="urn:microsoft.com/office/officeart/2018/5/layout/IconLeafLabelList"/>
    <dgm:cxn modelId="{6F0FFF5B-64EF-4A5F-9949-8976D4CC5B73}" type="presParOf" srcId="{BD7ADBA8-8FA3-43C1-90F0-0F6141E50120}" destId="{EA70B184-ACD2-44D1-AA0F-3D1172E1EB4E}" srcOrd="3" destOrd="0" presId="urn:microsoft.com/office/officeart/2018/5/layout/IconLeafLabelList"/>
    <dgm:cxn modelId="{25F65365-78E5-4FFC-9F9F-FF64A0EE7440}" type="presParOf" srcId="{0985C455-2ACA-476B-99F3-7B06AE9E44CE}" destId="{77DAD65C-144F-4A85-8DD3-53C806AB7ABE}" srcOrd="1" destOrd="0" presId="urn:microsoft.com/office/officeart/2018/5/layout/IconLeafLabelList"/>
    <dgm:cxn modelId="{87451A66-C7DF-4EDA-B062-D4307E97CB2C}" type="presParOf" srcId="{0985C455-2ACA-476B-99F3-7B06AE9E44CE}" destId="{70CCAA85-BC20-4135-9357-1A97C4075337}" srcOrd="2" destOrd="0" presId="urn:microsoft.com/office/officeart/2018/5/layout/IconLeafLabelList"/>
    <dgm:cxn modelId="{BD28783B-4CD4-4C0D-9ADD-B4CC1A45140A}" type="presParOf" srcId="{70CCAA85-BC20-4135-9357-1A97C4075337}" destId="{11187E01-2492-43F6-8EDE-E0A580BB081D}" srcOrd="0" destOrd="0" presId="urn:microsoft.com/office/officeart/2018/5/layout/IconLeafLabelList"/>
    <dgm:cxn modelId="{297C2C20-673B-4972-9605-E992F0E19B92}" type="presParOf" srcId="{70CCAA85-BC20-4135-9357-1A97C4075337}" destId="{328312E9-5531-45EB-AB14-80B96EF46A2E}" srcOrd="1" destOrd="0" presId="urn:microsoft.com/office/officeart/2018/5/layout/IconLeafLabelList"/>
    <dgm:cxn modelId="{2508FF9A-231C-49C6-B603-837DB455646B}" type="presParOf" srcId="{70CCAA85-BC20-4135-9357-1A97C4075337}" destId="{41BB04CA-348F-4990-B95E-58D5DE456FF8}" srcOrd="2" destOrd="0" presId="urn:microsoft.com/office/officeart/2018/5/layout/IconLeafLabelList"/>
    <dgm:cxn modelId="{E8F08243-1E1F-43D1-8E6D-516013D0F5B4}" type="presParOf" srcId="{70CCAA85-BC20-4135-9357-1A97C4075337}" destId="{4202F2F3-EE2D-4F1E-BCC5-4943EC2FE1F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427F7-9534-4289-956F-64960BD0E785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56D7F-2B50-423B-BAFB-3F87BB361AA4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Las escenas que estas a punto de ver están realizadas por profesionales por favor no lo intenten en sus casas y en entornos controlados si lo intentan al menos usa protección.</a:t>
          </a:r>
          <a:endParaRPr lang="en-US" sz="3200" kern="1200" dirty="0"/>
        </a:p>
      </dsp:txBody>
      <dsp:txXfrm>
        <a:off x="0" y="0"/>
        <a:ext cx="6492875" cy="2552700"/>
      </dsp:txXfrm>
    </dsp:sp>
    <dsp:sp modelId="{41F3BA70-AF73-4C53-876D-FD13BB5FAF81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C19DE-151A-4F83-B2DF-409706DE91A4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PONSELO PONTELO</a:t>
          </a:r>
          <a:endParaRPr lang="en-US" sz="3200" kern="1200"/>
        </a:p>
      </dsp:txBody>
      <dsp:txXfrm>
        <a:off x="0" y="2552700"/>
        <a:ext cx="6492875" cy="25527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F31B48-0510-493A-8AC1-B2121148CEAD}">
      <dsp:nvSpPr>
        <dsp:cNvPr id="0" name=""/>
        <dsp:cNvSpPr/>
      </dsp:nvSpPr>
      <dsp:spPr>
        <a:xfrm>
          <a:off x="324643" y="314151"/>
          <a:ext cx="5843587" cy="53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Quienes somos?</a:t>
          </a:r>
          <a:endParaRPr lang="en-US" sz="2400" kern="1200"/>
        </a:p>
      </dsp:txBody>
      <dsp:txXfrm>
        <a:off x="324643" y="314151"/>
        <a:ext cx="5843587" cy="531235"/>
      </dsp:txXfrm>
    </dsp:sp>
    <dsp:sp modelId="{745887D7-CF4E-44C7-8EE1-2F9F7AF677EC}">
      <dsp:nvSpPr>
        <dsp:cNvPr id="0" name=""/>
        <dsp:cNvSpPr/>
      </dsp:nvSpPr>
      <dsp:spPr>
        <a:xfrm>
          <a:off x="324643" y="8453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30FAD-8C17-4072-B836-128F35192DCD}">
      <dsp:nvSpPr>
        <dsp:cNvPr id="0" name=""/>
        <dsp:cNvSpPr/>
      </dsp:nvSpPr>
      <dsp:spPr>
        <a:xfrm>
          <a:off x="1149238" y="8453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B9858-7621-48DF-942E-117747758390}">
      <dsp:nvSpPr>
        <dsp:cNvPr id="0" name=""/>
        <dsp:cNvSpPr/>
      </dsp:nvSpPr>
      <dsp:spPr>
        <a:xfrm>
          <a:off x="1973834" y="8453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099AF-B5CF-4497-B10B-508303285B23}">
      <dsp:nvSpPr>
        <dsp:cNvPr id="0" name=""/>
        <dsp:cNvSpPr/>
      </dsp:nvSpPr>
      <dsp:spPr>
        <a:xfrm>
          <a:off x="2798429" y="8453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6F2C9-837D-492F-A6CB-D9AF4E4AE435}">
      <dsp:nvSpPr>
        <dsp:cNvPr id="0" name=""/>
        <dsp:cNvSpPr/>
      </dsp:nvSpPr>
      <dsp:spPr>
        <a:xfrm>
          <a:off x="3623024" y="8453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A9586-9325-41FB-A3FD-AC8E6B05571C}">
      <dsp:nvSpPr>
        <dsp:cNvPr id="0" name=""/>
        <dsp:cNvSpPr/>
      </dsp:nvSpPr>
      <dsp:spPr>
        <a:xfrm>
          <a:off x="4447619" y="8453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92270-ECCB-4FEA-A35C-6792FCC163CB}">
      <dsp:nvSpPr>
        <dsp:cNvPr id="0" name=""/>
        <dsp:cNvSpPr/>
      </dsp:nvSpPr>
      <dsp:spPr>
        <a:xfrm>
          <a:off x="5272214" y="8453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88A47-90A6-4E3C-9B1D-55DB2C13DF07}">
      <dsp:nvSpPr>
        <dsp:cNvPr id="0" name=""/>
        <dsp:cNvSpPr/>
      </dsp:nvSpPr>
      <dsp:spPr>
        <a:xfrm>
          <a:off x="324643" y="1077352"/>
          <a:ext cx="5843587" cy="53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Tipos</a:t>
          </a:r>
          <a:r>
            <a:rPr lang="en-US" sz="2400" kern="1200" dirty="0"/>
            <a:t> de </a:t>
          </a:r>
          <a:r>
            <a:rPr lang="en-US" sz="2400" kern="1200" dirty="0" err="1"/>
            <a:t>ataque</a:t>
          </a:r>
          <a:endParaRPr lang="en-US" sz="2400" kern="1200" dirty="0"/>
        </a:p>
      </dsp:txBody>
      <dsp:txXfrm>
        <a:off x="324643" y="1077352"/>
        <a:ext cx="5843587" cy="531235"/>
      </dsp:txXfrm>
    </dsp:sp>
    <dsp:sp modelId="{7B2CF436-B855-47CA-9F5A-D8B5F072F987}">
      <dsp:nvSpPr>
        <dsp:cNvPr id="0" name=""/>
        <dsp:cNvSpPr/>
      </dsp:nvSpPr>
      <dsp:spPr>
        <a:xfrm>
          <a:off x="324643" y="16085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B44A-3390-4BE8-9517-620022E32660}">
      <dsp:nvSpPr>
        <dsp:cNvPr id="0" name=""/>
        <dsp:cNvSpPr/>
      </dsp:nvSpPr>
      <dsp:spPr>
        <a:xfrm>
          <a:off x="1149238" y="16085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D88D6-0A59-48C9-8440-49A87128E868}">
      <dsp:nvSpPr>
        <dsp:cNvPr id="0" name=""/>
        <dsp:cNvSpPr/>
      </dsp:nvSpPr>
      <dsp:spPr>
        <a:xfrm>
          <a:off x="1973834" y="16085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9EA43-264A-49C0-B315-61353B7A99AB}">
      <dsp:nvSpPr>
        <dsp:cNvPr id="0" name=""/>
        <dsp:cNvSpPr/>
      </dsp:nvSpPr>
      <dsp:spPr>
        <a:xfrm>
          <a:off x="2798429" y="16085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A7E12-DEAB-4C35-A95D-143DA9028E4D}">
      <dsp:nvSpPr>
        <dsp:cNvPr id="0" name=""/>
        <dsp:cNvSpPr/>
      </dsp:nvSpPr>
      <dsp:spPr>
        <a:xfrm>
          <a:off x="3623024" y="16085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DBC8E-3C55-4899-9416-A69F9E960433}">
      <dsp:nvSpPr>
        <dsp:cNvPr id="0" name=""/>
        <dsp:cNvSpPr/>
      </dsp:nvSpPr>
      <dsp:spPr>
        <a:xfrm>
          <a:off x="4447619" y="16085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3BB82-F864-42EE-9734-7DEE4EB349E3}">
      <dsp:nvSpPr>
        <dsp:cNvPr id="0" name=""/>
        <dsp:cNvSpPr/>
      </dsp:nvSpPr>
      <dsp:spPr>
        <a:xfrm>
          <a:off x="5272214" y="1608587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101B8-FE5C-4145-97B3-F222FC6E28B2}">
      <dsp:nvSpPr>
        <dsp:cNvPr id="0" name=""/>
        <dsp:cNvSpPr/>
      </dsp:nvSpPr>
      <dsp:spPr>
        <a:xfrm>
          <a:off x="324643" y="1840553"/>
          <a:ext cx="5843587" cy="53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XSS</a:t>
          </a:r>
          <a:endParaRPr lang="en-US" sz="2400" kern="1200"/>
        </a:p>
      </dsp:txBody>
      <dsp:txXfrm>
        <a:off x="324643" y="1840553"/>
        <a:ext cx="5843587" cy="531235"/>
      </dsp:txXfrm>
    </dsp:sp>
    <dsp:sp modelId="{92BF5117-0FDC-44E4-8DF1-DDE0BB9B49A2}">
      <dsp:nvSpPr>
        <dsp:cNvPr id="0" name=""/>
        <dsp:cNvSpPr/>
      </dsp:nvSpPr>
      <dsp:spPr>
        <a:xfrm>
          <a:off x="324643" y="2371788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9C793-9281-4848-8396-C0F780AF738A}">
      <dsp:nvSpPr>
        <dsp:cNvPr id="0" name=""/>
        <dsp:cNvSpPr/>
      </dsp:nvSpPr>
      <dsp:spPr>
        <a:xfrm>
          <a:off x="1149238" y="2371788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110E3-713E-4D84-A8DC-6D487B80E191}">
      <dsp:nvSpPr>
        <dsp:cNvPr id="0" name=""/>
        <dsp:cNvSpPr/>
      </dsp:nvSpPr>
      <dsp:spPr>
        <a:xfrm>
          <a:off x="1973834" y="2371788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1CB8B-074E-4E21-B326-ED97B2068709}">
      <dsp:nvSpPr>
        <dsp:cNvPr id="0" name=""/>
        <dsp:cNvSpPr/>
      </dsp:nvSpPr>
      <dsp:spPr>
        <a:xfrm>
          <a:off x="2798429" y="2371788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CC9AC-9E46-437C-82FE-453A1593BB18}">
      <dsp:nvSpPr>
        <dsp:cNvPr id="0" name=""/>
        <dsp:cNvSpPr/>
      </dsp:nvSpPr>
      <dsp:spPr>
        <a:xfrm>
          <a:off x="3623024" y="2371788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2C8B6-CA6C-4F16-B90C-BAB3255FE8C0}">
      <dsp:nvSpPr>
        <dsp:cNvPr id="0" name=""/>
        <dsp:cNvSpPr/>
      </dsp:nvSpPr>
      <dsp:spPr>
        <a:xfrm>
          <a:off x="4447619" y="2371788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7A615-2624-4691-91A5-157B6FD8AC3C}">
      <dsp:nvSpPr>
        <dsp:cNvPr id="0" name=""/>
        <dsp:cNvSpPr/>
      </dsp:nvSpPr>
      <dsp:spPr>
        <a:xfrm>
          <a:off x="5272214" y="2371788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FE4B4-918F-4BC5-91E4-076AB17BCE40}">
      <dsp:nvSpPr>
        <dsp:cNvPr id="0" name=""/>
        <dsp:cNvSpPr/>
      </dsp:nvSpPr>
      <dsp:spPr>
        <a:xfrm>
          <a:off x="324643" y="2603754"/>
          <a:ext cx="5843587" cy="53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SQLi</a:t>
          </a:r>
        </a:p>
      </dsp:txBody>
      <dsp:txXfrm>
        <a:off x="324643" y="2603754"/>
        <a:ext cx="5843587" cy="531235"/>
      </dsp:txXfrm>
    </dsp:sp>
    <dsp:sp modelId="{14658A7F-D0E2-4960-A632-19F529D976E2}">
      <dsp:nvSpPr>
        <dsp:cNvPr id="0" name=""/>
        <dsp:cNvSpPr/>
      </dsp:nvSpPr>
      <dsp:spPr>
        <a:xfrm>
          <a:off x="324643" y="31349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9ED61-700E-4E3B-A636-E6399E77F9FD}">
      <dsp:nvSpPr>
        <dsp:cNvPr id="0" name=""/>
        <dsp:cNvSpPr/>
      </dsp:nvSpPr>
      <dsp:spPr>
        <a:xfrm>
          <a:off x="1149238" y="31349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DBAC2-B2C0-4989-ADD8-3C4074C8978A}">
      <dsp:nvSpPr>
        <dsp:cNvPr id="0" name=""/>
        <dsp:cNvSpPr/>
      </dsp:nvSpPr>
      <dsp:spPr>
        <a:xfrm>
          <a:off x="1973834" y="31349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8A2EC-CFBF-45AC-8AAC-26CD2E78E1DF}">
      <dsp:nvSpPr>
        <dsp:cNvPr id="0" name=""/>
        <dsp:cNvSpPr/>
      </dsp:nvSpPr>
      <dsp:spPr>
        <a:xfrm>
          <a:off x="2798429" y="31349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32A85-0313-4E97-9454-DC02CDE88DE7}">
      <dsp:nvSpPr>
        <dsp:cNvPr id="0" name=""/>
        <dsp:cNvSpPr/>
      </dsp:nvSpPr>
      <dsp:spPr>
        <a:xfrm>
          <a:off x="3623024" y="31349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C340D-26F3-4905-B936-8EA91A9BE166}">
      <dsp:nvSpPr>
        <dsp:cNvPr id="0" name=""/>
        <dsp:cNvSpPr/>
      </dsp:nvSpPr>
      <dsp:spPr>
        <a:xfrm>
          <a:off x="4447619" y="31349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76EEC-355C-4C46-BEB7-C88585E9A571}">
      <dsp:nvSpPr>
        <dsp:cNvPr id="0" name=""/>
        <dsp:cNvSpPr/>
      </dsp:nvSpPr>
      <dsp:spPr>
        <a:xfrm>
          <a:off x="5272214" y="31349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BA6FE-B791-4286-A36A-A12B3F4F8774}">
      <dsp:nvSpPr>
        <dsp:cNvPr id="0" name=""/>
        <dsp:cNvSpPr/>
      </dsp:nvSpPr>
      <dsp:spPr>
        <a:xfrm>
          <a:off x="324643" y="3366954"/>
          <a:ext cx="5843587" cy="53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File </a:t>
          </a:r>
          <a:r>
            <a:rPr lang="es-ES" sz="2400" kern="1200" err="1"/>
            <a:t>Upload</a:t>
          </a:r>
          <a:endParaRPr lang="en-US" sz="2400" kern="1200"/>
        </a:p>
      </dsp:txBody>
      <dsp:txXfrm>
        <a:off x="324643" y="3366954"/>
        <a:ext cx="5843587" cy="531235"/>
      </dsp:txXfrm>
    </dsp:sp>
    <dsp:sp modelId="{A567113E-1021-4606-B2EF-AFE0757251E5}">
      <dsp:nvSpPr>
        <dsp:cNvPr id="0" name=""/>
        <dsp:cNvSpPr/>
      </dsp:nvSpPr>
      <dsp:spPr>
        <a:xfrm>
          <a:off x="324643" y="38981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F4BE6-B95C-4FCB-85A1-1866F9598B3E}">
      <dsp:nvSpPr>
        <dsp:cNvPr id="0" name=""/>
        <dsp:cNvSpPr/>
      </dsp:nvSpPr>
      <dsp:spPr>
        <a:xfrm>
          <a:off x="1149238" y="38981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A6488-858F-4D1D-B568-C7C5A5DA6B21}">
      <dsp:nvSpPr>
        <dsp:cNvPr id="0" name=""/>
        <dsp:cNvSpPr/>
      </dsp:nvSpPr>
      <dsp:spPr>
        <a:xfrm>
          <a:off x="1973834" y="38981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716DF-58E2-45A3-8AE5-B03EB2D6200E}">
      <dsp:nvSpPr>
        <dsp:cNvPr id="0" name=""/>
        <dsp:cNvSpPr/>
      </dsp:nvSpPr>
      <dsp:spPr>
        <a:xfrm>
          <a:off x="2798429" y="38981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B5AFC-D9FC-400A-A1D7-5FF06ABA2E4A}">
      <dsp:nvSpPr>
        <dsp:cNvPr id="0" name=""/>
        <dsp:cNvSpPr/>
      </dsp:nvSpPr>
      <dsp:spPr>
        <a:xfrm>
          <a:off x="3623024" y="38981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F27E0-EA91-4890-9BA2-7F0258618C30}">
      <dsp:nvSpPr>
        <dsp:cNvPr id="0" name=""/>
        <dsp:cNvSpPr/>
      </dsp:nvSpPr>
      <dsp:spPr>
        <a:xfrm>
          <a:off x="4447619" y="38981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849EE-9F09-4635-94A1-A82E9290693D}">
      <dsp:nvSpPr>
        <dsp:cNvPr id="0" name=""/>
        <dsp:cNvSpPr/>
      </dsp:nvSpPr>
      <dsp:spPr>
        <a:xfrm>
          <a:off x="5272214" y="3898189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70807-6BCD-42A6-B06E-D0CBA201C1E7}">
      <dsp:nvSpPr>
        <dsp:cNvPr id="0" name=""/>
        <dsp:cNvSpPr/>
      </dsp:nvSpPr>
      <dsp:spPr>
        <a:xfrm>
          <a:off x="324643" y="4130155"/>
          <a:ext cx="5843587" cy="531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Path traversal</a:t>
          </a:r>
          <a:endParaRPr lang="en-US" sz="2400" kern="1200"/>
        </a:p>
      </dsp:txBody>
      <dsp:txXfrm>
        <a:off x="324643" y="4130155"/>
        <a:ext cx="5843587" cy="531235"/>
      </dsp:txXfrm>
    </dsp:sp>
    <dsp:sp modelId="{F1A76318-D263-4922-A693-4EEDA8E75B9D}">
      <dsp:nvSpPr>
        <dsp:cNvPr id="0" name=""/>
        <dsp:cNvSpPr/>
      </dsp:nvSpPr>
      <dsp:spPr>
        <a:xfrm>
          <a:off x="324643" y="4661390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26F97-D1A6-4A8D-8E31-8ED9C3669E00}">
      <dsp:nvSpPr>
        <dsp:cNvPr id="0" name=""/>
        <dsp:cNvSpPr/>
      </dsp:nvSpPr>
      <dsp:spPr>
        <a:xfrm>
          <a:off x="1149238" y="4661390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9BF30-7716-40C5-A73B-AE4DA3C4C242}">
      <dsp:nvSpPr>
        <dsp:cNvPr id="0" name=""/>
        <dsp:cNvSpPr/>
      </dsp:nvSpPr>
      <dsp:spPr>
        <a:xfrm>
          <a:off x="1973834" y="4661390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4805C-A1A1-4BC2-9A85-D8463AA653D6}">
      <dsp:nvSpPr>
        <dsp:cNvPr id="0" name=""/>
        <dsp:cNvSpPr/>
      </dsp:nvSpPr>
      <dsp:spPr>
        <a:xfrm>
          <a:off x="2798429" y="4661390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EDECC-C660-456F-9DF6-89B4EC8FD45B}">
      <dsp:nvSpPr>
        <dsp:cNvPr id="0" name=""/>
        <dsp:cNvSpPr/>
      </dsp:nvSpPr>
      <dsp:spPr>
        <a:xfrm>
          <a:off x="3623024" y="4661390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9BB6E-F965-44B4-9310-DB5AD88F4773}">
      <dsp:nvSpPr>
        <dsp:cNvPr id="0" name=""/>
        <dsp:cNvSpPr/>
      </dsp:nvSpPr>
      <dsp:spPr>
        <a:xfrm>
          <a:off x="4447619" y="4661390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94DAC-94FD-4E1D-A480-554930C73BD9}">
      <dsp:nvSpPr>
        <dsp:cNvPr id="0" name=""/>
        <dsp:cNvSpPr/>
      </dsp:nvSpPr>
      <dsp:spPr>
        <a:xfrm>
          <a:off x="5272214" y="4661390"/>
          <a:ext cx="779145" cy="129857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6943F-94A2-4FDC-98B2-F1008C7AA9B7}">
      <dsp:nvSpPr>
        <dsp:cNvPr id="0" name=""/>
        <dsp:cNvSpPr/>
      </dsp:nvSpPr>
      <dsp:spPr>
        <a:xfrm>
          <a:off x="632478" y="34020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581A1-C4B4-4867-88C1-FB526B290CCE}">
      <dsp:nvSpPr>
        <dsp:cNvPr id="0" name=""/>
        <dsp:cNvSpPr/>
      </dsp:nvSpPr>
      <dsp:spPr>
        <a:xfrm>
          <a:off x="1020041" y="72777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0B184-ACD2-44D1-AA0F-3D1172E1EB4E}">
      <dsp:nvSpPr>
        <dsp:cNvPr id="0" name=""/>
        <dsp:cNvSpPr/>
      </dsp:nvSpPr>
      <dsp:spPr>
        <a:xfrm>
          <a:off x="51135" y="272520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/>
            <a:t>Client side 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/>
            <a:t>(XSS, Fuerza bruta)</a:t>
          </a:r>
          <a:endParaRPr lang="en-US" sz="1900" kern="1200" dirty="0"/>
        </a:p>
      </dsp:txBody>
      <dsp:txXfrm>
        <a:off x="51135" y="2725209"/>
        <a:ext cx="2981250" cy="720000"/>
      </dsp:txXfrm>
    </dsp:sp>
    <dsp:sp modelId="{11187E01-2492-43F6-8EDE-E0A580BB081D}">
      <dsp:nvSpPr>
        <dsp:cNvPr id="0" name=""/>
        <dsp:cNvSpPr/>
      </dsp:nvSpPr>
      <dsp:spPr>
        <a:xfrm>
          <a:off x="4135447" y="34020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312E9-5531-45EB-AB14-80B96EF46A2E}">
      <dsp:nvSpPr>
        <dsp:cNvPr id="0" name=""/>
        <dsp:cNvSpPr/>
      </dsp:nvSpPr>
      <dsp:spPr>
        <a:xfrm>
          <a:off x="4523010" y="72777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2F2F3-EE2D-4F1E-BCC5-4943EC2FE1FE}">
      <dsp:nvSpPr>
        <dsp:cNvPr id="0" name=""/>
        <dsp:cNvSpPr/>
      </dsp:nvSpPr>
      <dsp:spPr>
        <a:xfrm>
          <a:off x="3554103" y="272520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/>
            <a:t>Server side 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/>
            <a:t>(SQLi, XSS, File Upload)</a:t>
          </a:r>
          <a:endParaRPr lang="en-US" sz="1900" kern="1200" dirty="0"/>
        </a:p>
      </dsp:txBody>
      <dsp:txXfrm>
        <a:off x="3554103" y="2725209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91637-E0CF-F391-F9E7-0A6274F34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ED120F-15D2-04B7-3B6C-7B6E35F68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0CF516-C5DD-DE3D-FF75-F056F94D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956871-A22C-0478-38B9-CA0053E6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0B4A57-7E49-8D8E-5F51-E26D0878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14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57253-CB5A-A5A7-FC36-4888921B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F3526E-524B-8CA6-E8A3-2CFB44AC3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99F0FB-EF8F-93CC-340F-7B1162A88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BDD813-41AF-6B6D-E136-26017974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129E1-AC1E-6640-057B-1D3F19A9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56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9E7B21-7D19-6AEB-38F0-5C4579566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5E7177-8D93-EBEC-3BE0-805DBA2E6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886B85-3FED-C1AE-2207-0CE30199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0D3DEF-E237-DD78-289E-A3D63961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B5FDD6-14B0-8BEE-0E27-D61064D4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03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B0D93-DA6D-8205-5C97-88DC85F9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066D13-AE1D-ACEA-0597-8C457D992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7F792F-5677-AA70-0188-083B03ED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7D48D9-1CB5-CFC5-01AF-ED627F20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3AB07C-A99C-0BD0-F45F-2693B4DA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254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C826E-D0EB-E803-9E93-A6730376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1E8A19-7DBB-23F5-DDA6-F9BDC27A8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FC3172-466B-3CF1-856B-7AB4F537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AA7C43-79C1-40AB-D3B4-C8AB95B0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7CBC2-46DD-32BC-1C15-5F8CAF3A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74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E2E80-1C17-DF55-8EE4-47E184BC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67FB17-59CF-6DA5-3804-97B19C3CF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10B175-B8A4-8938-0DC0-4F3EEB450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821209-AACB-C83B-83F4-EDD7FF7CB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2AA1B2-CD9E-D0CA-1299-00BC82B4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3D3287-99C1-F09A-F9ED-ED4E8AC4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994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2AE67-75E1-1CD0-CA35-CED42D6A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7C1126-A516-C1A4-3978-39496F84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238C93-E1C5-394E-CE05-698DB4106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A9475F-7348-7EBD-3F6C-F5E19C440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98641F-031C-47FB-6E7B-CE9E2F999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11BB54-B731-1CA7-E1BE-43156733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43CA7E-9986-6D5D-37F2-429B1C47C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AD1398F-8B1C-5526-1140-455CCB4C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31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3BED3-400B-DAEE-EA98-C0FE50A9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1F8A25-22DB-58EF-2C4E-8FDB0658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D1280D-8D61-65AF-3642-607E2500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7BF49F-3B07-F454-28BB-D1FD9C01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779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3A328D-654B-67BD-4636-0C3B6614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6CBE8B-026F-D9B6-90D1-1DA7B204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FAAB6C-88C9-2AB2-998B-23B6A206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71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57239-1D88-F812-F49C-4B914AB9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8F74A-D8CC-333A-E14C-6A80A4CC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4CB547-31EC-1133-6206-33D2EB19E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111161-DE83-566B-94CD-0AB0134F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DE5035-BC7A-1A11-5068-EC5661A5E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52294B-C7E6-321E-3373-F546E978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73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DB8AD-86C4-8EEB-58C7-FC4103B3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4D444D-D417-4151-35F6-EC71AB087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5508EB-1812-CF8E-7FB9-0066E6F55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23AC8B-3466-D252-924A-855CB122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5923E5-D113-65FD-D845-8EF8FA40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29068A-7A11-6843-6935-13B34A6E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596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761B87E-21B8-639B-DCE4-93C1C445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79DB9F-8C8F-D21A-0875-EF4681B6E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19A380-84C7-FA7C-3A3C-2A2C1D734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99C9C-39C9-463A-BF20-3AEE792C6BE1}" type="datetimeFigureOut">
              <a:rPr lang="es-ES" smtClean="0"/>
              <a:t>15/03/2023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1429E5-7AB3-DBEE-AFC2-718C33E39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005CA0-3E94-363D-2A83-B47EE50FC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F6C4F-5F05-4C51-8829-19A92D37D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93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emilio.i.v_emilux/?igshid=ZDdkNTZiNTM%3D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jose-antonio-montero-rodriguez-b87a0325b/" TargetMode="External"/><Relationship Id="rId5" Type="http://schemas.openxmlformats.org/officeDocument/2006/relationships/hyperlink" Target="https://www.linkedin.com/in/pablo-crespo-cervantes-630174237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26F838-295D-9217-4A9A-8E7276401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4800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TALLER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9957BB-5C03-DC06-4868-3213ED09E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s-ES" sz="2000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Penetrando la web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0CBA283-0461-22A2-09F3-199CEDF4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1450" y="3420398"/>
            <a:ext cx="3130551" cy="3475045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C0E6211-CE15-50A8-3632-F173EE495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2" y="250032"/>
            <a:ext cx="3204134" cy="32041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3BE6E1A4-A6A4-E7D8-E794-48050B48C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19" y="1122363"/>
            <a:ext cx="5241772" cy="30006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1656C80-6675-44B6-E671-EC349DBD3C1E}"/>
              </a:ext>
            </a:extLst>
          </p:cNvPr>
          <p:cNvSpPr/>
          <p:nvPr/>
        </p:nvSpPr>
        <p:spPr>
          <a:xfrm>
            <a:off x="387350" y="514350"/>
            <a:ext cx="850900" cy="3693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6A80CC-968C-76E1-DDFB-91C715E21D07}"/>
              </a:ext>
            </a:extLst>
          </p:cNvPr>
          <p:cNvSpPr/>
          <p:nvPr/>
        </p:nvSpPr>
        <p:spPr>
          <a:xfrm>
            <a:off x="-18795198" y="-3490247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488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9A2A9C-5555-4B3A-41D2-76673F8A383D}"/>
              </a:ext>
            </a:extLst>
          </p:cNvPr>
          <p:cNvSpPr/>
          <p:nvPr/>
        </p:nvSpPr>
        <p:spPr>
          <a:xfrm rot="6872690">
            <a:off x="-9988549" y="-1292533"/>
            <a:ext cx="17541325" cy="8917529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DF77E32-4F59-E583-2B4A-B26FB5F6B879}"/>
              </a:ext>
            </a:extLst>
          </p:cNvPr>
          <p:cNvSpPr txBox="1">
            <a:spLocks/>
          </p:cNvSpPr>
          <p:nvPr/>
        </p:nvSpPr>
        <p:spPr>
          <a:xfrm>
            <a:off x="1260478" y="830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bg1"/>
                </a:solidFill>
              </a:rPr>
              <a:t>POR QUÉ </a:t>
            </a:r>
          </a:p>
          <a:p>
            <a:r>
              <a:rPr lang="es-ES" b="1">
                <a:solidFill>
                  <a:schemeClr val="bg1"/>
                </a:solidFill>
              </a:rPr>
              <a:t>SUCEDE?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B8E2B93-8CE2-F8E0-2649-890DDE929744}"/>
              </a:ext>
            </a:extLst>
          </p:cNvPr>
          <p:cNvSpPr txBox="1"/>
          <p:nvPr/>
        </p:nvSpPr>
        <p:spPr>
          <a:xfrm>
            <a:off x="5625168" y="1997839"/>
            <a:ext cx="103153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&lt;?php</a:t>
            </a:r>
          </a:p>
          <a:p>
            <a:endParaRPr lang="en-US"/>
          </a:p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La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pagina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 a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mostrar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/>
              <a:t>$file = $_GET[ 'page' ];</a:t>
            </a:r>
          </a:p>
          <a:p>
            <a:endParaRPr lang="en-US"/>
          </a:p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Validaciones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/>
              <a:t>$file = </a:t>
            </a:r>
            <a:r>
              <a:rPr lang="en-US" err="1"/>
              <a:t>str_replace</a:t>
            </a:r>
            <a:r>
              <a:rPr lang="en-US"/>
              <a:t>( array( "http://", "https://" ), "", $file );</a:t>
            </a:r>
          </a:p>
          <a:p>
            <a:r>
              <a:rPr lang="en-US"/>
              <a:t>$file = </a:t>
            </a:r>
            <a:r>
              <a:rPr lang="en-US" err="1"/>
              <a:t>str_replace</a:t>
            </a:r>
            <a:r>
              <a:rPr lang="en-US"/>
              <a:t>( array( "../", "..\"" ), "", $file );</a:t>
            </a:r>
          </a:p>
          <a:p>
            <a:endParaRPr lang="en-US"/>
          </a:p>
          <a:p>
            <a:r>
              <a:rPr lang="en-US"/>
              <a:t>?&gt;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A8644C-8301-DF9F-0DEC-5E67F8DF8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955" y="330040"/>
            <a:ext cx="4794496" cy="6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F8668ED4-48A3-751C-574E-8A16706C913E}"/>
              </a:ext>
            </a:extLst>
          </p:cNvPr>
          <p:cNvSpPr/>
          <p:nvPr/>
        </p:nvSpPr>
        <p:spPr>
          <a:xfrm rot="10800000">
            <a:off x="-1946156" y="-3744685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E2D19C-16EC-D01F-FEB2-2FA95B3E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16" y="94456"/>
            <a:ext cx="10515600" cy="1325563"/>
          </a:xfrm>
        </p:spPr>
        <p:txBody>
          <a:bodyPr/>
          <a:lstStyle/>
          <a:p>
            <a:r>
              <a:rPr lang="es-ES" b="1">
                <a:solidFill>
                  <a:schemeClr val="bg1"/>
                </a:solidFill>
              </a:rPr>
              <a:t>XSS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019BE4-0C3D-345E-6580-0D0C15B1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2072"/>
            <a:ext cx="1645993" cy="1717766"/>
          </a:xfrm>
          <a:prstGeom prst="rect">
            <a:avLst/>
          </a:prstGeom>
        </p:spPr>
      </p:pic>
      <p:pic>
        <p:nvPicPr>
          <p:cNvPr id="13" name="Gráfico 12" descr="Servidor con relleno sólido">
            <a:extLst>
              <a:ext uri="{FF2B5EF4-FFF2-40B4-BE49-F238E27FC236}">
                <a16:creationId xmlns:a16="http://schemas.microsoft.com/office/drawing/2014/main" id="{DC2B9FB5-E05F-5061-DBA9-839DA3159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205" y="2974249"/>
            <a:ext cx="1715589" cy="1715589"/>
          </a:xfrm>
          <a:prstGeom prst="rect">
            <a:avLst/>
          </a:prstGeom>
        </p:spPr>
      </p:pic>
      <p:pic>
        <p:nvPicPr>
          <p:cNvPr id="15" name="Gráfico 14" descr="Hombre programador con relleno sólido">
            <a:extLst>
              <a:ext uri="{FF2B5EF4-FFF2-40B4-BE49-F238E27FC236}">
                <a16:creationId xmlns:a16="http://schemas.microsoft.com/office/drawing/2014/main" id="{D3A073DE-62E8-5803-EC80-36051779F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8211" y="2972072"/>
            <a:ext cx="1715589" cy="1715589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5B5EBCB-83FB-F4B9-6D1D-4FDBB17DC0AD}"/>
              </a:ext>
            </a:extLst>
          </p:cNvPr>
          <p:cNvSpPr/>
          <p:nvPr/>
        </p:nvSpPr>
        <p:spPr>
          <a:xfrm>
            <a:off x="2684417" y="3442335"/>
            <a:ext cx="2423160" cy="777240"/>
          </a:xfrm>
          <a:prstGeom prst="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izquierda y derecha 17">
            <a:extLst>
              <a:ext uri="{FF2B5EF4-FFF2-40B4-BE49-F238E27FC236}">
                <a16:creationId xmlns:a16="http://schemas.microsoft.com/office/drawing/2014/main" id="{8DD64496-935F-FB6C-EBF5-7429EED7BF02}"/>
              </a:ext>
            </a:extLst>
          </p:cNvPr>
          <p:cNvSpPr/>
          <p:nvPr/>
        </p:nvSpPr>
        <p:spPr>
          <a:xfrm>
            <a:off x="7084422" y="3442335"/>
            <a:ext cx="2423161" cy="777240"/>
          </a:xfrm>
          <a:prstGeom prst="left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2C671D-19F1-57AB-C4CE-396A5B85EF88}"/>
              </a:ext>
            </a:extLst>
          </p:cNvPr>
          <p:cNvSpPr txBox="1"/>
          <p:nvPr/>
        </p:nvSpPr>
        <p:spPr>
          <a:xfrm>
            <a:off x="1661196" y="354679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>
                <a:solidFill>
                  <a:schemeClr val="bg1"/>
                </a:solidFill>
              </a:rPr>
              <a:t>STORED</a:t>
            </a:r>
            <a:endParaRPr lang="es-ES" sz="44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3C3CC8-49B8-8B70-23D0-E7B2E7496511}"/>
              </a:ext>
            </a:extLst>
          </p:cNvPr>
          <p:cNvSpPr txBox="1"/>
          <p:nvPr/>
        </p:nvSpPr>
        <p:spPr>
          <a:xfrm>
            <a:off x="1661196" y="354679"/>
            <a:ext cx="384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>
                <a:solidFill>
                  <a:schemeClr val="bg1"/>
                </a:solidFill>
              </a:rPr>
              <a:t>REFLECTED</a:t>
            </a:r>
            <a:endParaRPr lang="es-ES" sz="4400"/>
          </a:p>
        </p:txBody>
      </p:sp>
      <p:sp>
        <p:nvSpPr>
          <p:cNvPr id="5" name="Flecha: a la izquierda y derecha 4">
            <a:extLst>
              <a:ext uri="{FF2B5EF4-FFF2-40B4-BE49-F238E27FC236}">
                <a16:creationId xmlns:a16="http://schemas.microsoft.com/office/drawing/2014/main" id="{E8BE393E-FFC0-81B0-D8A5-0AD74FEA626C}"/>
              </a:ext>
            </a:extLst>
          </p:cNvPr>
          <p:cNvSpPr/>
          <p:nvPr/>
        </p:nvSpPr>
        <p:spPr>
          <a:xfrm>
            <a:off x="2599617" y="3415665"/>
            <a:ext cx="2423161" cy="777240"/>
          </a:xfrm>
          <a:prstGeom prst="left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354344-E29B-3C0C-0F5D-2ECA764B703C}"/>
              </a:ext>
            </a:extLst>
          </p:cNvPr>
          <p:cNvSpPr txBox="1"/>
          <p:nvPr/>
        </p:nvSpPr>
        <p:spPr>
          <a:xfrm>
            <a:off x="1843418" y="2798814"/>
            <a:ext cx="972312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XSS o (Cross-Site Scripting) es una vulnerabilidad de seguridad que se produce cuando se inserta código malicioso (generalmente JavaScript) en una </a:t>
            </a:r>
            <a:r>
              <a:rPr lang="es-ES" sz="3200" dirty="0" err="1"/>
              <a:t>aplicacción</a:t>
            </a:r>
            <a:r>
              <a:rPr lang="es-ES" sz="3200" dirty="0"/>
              <a:t> web</a:t>
            </a:r>
          </a:p>
        </p:txBody>
      </p:sp>
    </p:spTree>
    <p:extLst>
      <p:ext uri="{BB962C8B-B14F-4D97-AF65-F5344CB8AC3E}">
        <p14:creationId xmlns:p14="http://schemas.microsoft.com/office/powerpoint/2010/main" val="3931628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3" grpId="0"/>
      <p:bldP spid="4" grpId="0"/>
      <p:bldP spid="4" grpId="1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9A2A9C-5555-4B3A-41D2-76673F8A383D}"/>
              </a:ext>
            </a:extLst>
          </p:cNvPr>
          <p:cNvSpPr/>
          <p:nvPr/>
        </p:nvSpPr>
        <p:spPr>
          <a:xfrm rot="7180394">
            <a:off x="-8399263" y="-1376234"/>
            <a:ext cx="15181943" cy="8917529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DF77E32-4F59-E583-2B4A-B26FB5F6B879}"/>
              </a:ext>
            </a:extLst>
          </p:cNvPr>
          <p:cNvSpPr txBox="1">
            <a:spLocks/>
          </p:cNvSpPr>
          <p:nvPr/>
        </p:nvSpPr>
        <p:spPr>
          <a:xfrm>
            <a:off x="375955" y="8033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MUY BIEN PERO </a:t>
            </a:r>
          </a:p>
          <a:p>
            <a:r>
              <a:rPr lang="es-ES" b="1" dirty="0">
                <a:solidFill>
                  <a:schemeClr val="bg1"/>
                </a:solidFill>
              </a:rPr>
              <a:t>QUE PINTA TIENE?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7798CCA-BA05-AFF9-31AE-637C2B02231D}"/>
              </a:ext>
            </a:extLst>
          </p:cNvPr>
          <p:cNvSpPr txBox="1"/>
          <p:nvPr/>
        </p:nvSpPr>
        <p:spPr>
          <a:xfrm>
            <a:off x="4992914" y="2682242"/>
            <a:ext cx="6734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&lt;script&gt; 	</a:t>
            </a:r>
            <a:r>
              <a:rPr lang="fr-FR" sz="3200" err="1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alert</a:t>
            </a:r>
            <a:r>
              <a:rPr lang="fr-FR" sz="3200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(</a:t>
            </a:r>
            <a:r>
              <a:rPr lang="fr-FR" sz="3200" err="1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document.cookie</a:t>
            </a:r>
            <a:r>
              <a:rPr lang="fr-FR" sz="3200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);</a:t>
            </a:r>
          </a:p>
          <a:p>
            <a:r>
              <a:rPr lang="fr-FR" sz="3200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&lt;/script&gt;</a:t>
            </a:r>
            <a:endParaRPr lang="es-ES" sz="3200"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42A2CCA-5526-69E8-065A-C044DEFD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406" y="2449163"/>
            <a:ext cx="6375644" cy="36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8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85AF793-D440-1158-986A-68AD33ADEC18}"/>
              </a:ext>
            </a:extLst>
          </p:cNvPr>
          <p:cNvSpPr/>
          <p:nvPr/>
        </p:nvSpPr>
        <p:spPr>
          <a:xfrm>
            <a:off x="-2671870" y="5138058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D838CC-3F84-5C91-A912-4BFB3940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4" y="5348627"/>
            <a:ext cx="10515600" cy="1325563"/>
          </a:xfrm>
        </p:spPr>
        <p:txBody>
          <a:bodyPr/>
          <a:lstStyle/>
          <a:p>
            <a:r>
              <a:rPr lang="es-ES" b="1">
                <a:solidFill>
                  <a:schemeClr val="bg1"/>
                </a:solidFill>
              </a:rPr>
              <a:t>¿Como me protejo?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CEA4151-22B4-6EC2-794A-EB13A8A670F8}"/>
              </a:ext>
            </a:extLst>
          </p:cNvPr>
          <p:cNvSpPr/>
          <p:nvPr/>
        </p:nvSpPr>
        <p:spPr>
          <a:xfrm rot="10800000">
            <a:off x="-2671871" y="-6213693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7006CA4-0182-5B3F-F0E4-4A3B42C27881}"/>
              </a:ext>
            </a:extLst>
          </p:cNvPr>
          <p:cNvSpPr txBox="1"/>
          <p:nvPr/>
        </p:nvSpPr>
        <p:spPr>
          <a:xfrm>
            <a:off x="721464" y="870178"/>
            <a:ext cx="86577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err="1"/>
              <a:t>header</a:t>
            </a:r>
            <a:r>
              <a:rPr lang="es-ES"/>
              <a:t> ("X-XSS-</a:t>
            </a:r>
            <a:r>
              <a:rPr lang="es-ES" err="1"/>
              <a:t>Protection</a:t>
            </a:r>
            <a:r>
              <a:rPr lang="es-ES"/>
              <a:t>: 0");</a:t>
            </a:r>
          </a:p>
          <a:p>
            <a:endParaRPr lang="es-ES"/>
          </a:p>
          <a:p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err="1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err="1">
                <a:solidFill>
                  <a:schemeClr val="accent6">
                    <a:lumMod val="75000"/>
                  </a:schemeClr>
                </a:solidFill>
              </a:rPr>
              <a:t>there</a:t>
            </a:r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err="1">
                <a:solidFill>
                  <a:schemeClr val="accent6">
                    <a:lumMod val="75000"/>
                  </a:schemeClr>
                </a:solidFill>
              </a:rPr>
              <a:t>any</a:t>
            </a:r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 input?</a:t>
            </a:r>
          </a:p>
          <a:p>
            <a:r>
              <a:rPr lang="es-ES" err="1"/>
              <a:t>if</a:t>
            </a:r>
            <a:r>
              <a:rPr lang="es-ES"/>
              <a:t>( </a:t>
            </a:r>
            <a:r>
              <a:rPr lang="es-ES" err="1"/>
              <a:t>array_key_exists</a:t>
            </a:r>
            <a:r>
              <a:rPr lang="es-ES"/>
              <a:t>( "</a:t>
            </a:r>
            <a:r>
              <a:rPr lang="es-ES" err="1"/>
              <a:t>name</a:t>
            </a:r>
            <a:r>
              <a:rPr lang="es-ES"/>
              <a:t>", $_GET ) &amp;&amp; $_GET[ '</a:t>
            </a:r>
            <a:r>
              <a:rPr lang="es-ES" err="1"/>
              <a:t>name</a:t>
            </a:r>
            <a:r>
              <a:rPr lang="es-ES"/>
              <a:t>' ] != NULL ) {    </a:t>
            </a:r>
          </a:p>
          <a:p>
            <a:r>
              <a:rPr lang="es-ES"/>
              <a:t>	</a:t>
            </a:r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err="1">
                <a:solidFill>
                  <a:schemeClr val="accent6">
                    <a:lumMod val="75000"/>
                  </a:schemeClr>
                </a:solidFill>
              </a:rPr>
              <a:t>Feedback</a:t>
            </a:r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err="1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err="1">
                <a:solidFill>
                  <a:schemeClr val="accent6">
                    <a:lumMod val="75000"/>
                  </a:schemeClr>
                </a:solidFill>
              </a:rPr>
              <a:t>end</a:t>
            </a:r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err="1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   </a:t>
            </a:r>
          </a:p>
          <a:p>
            <a:r>
              <a:rPr lang="es-ES"/>
              <a:t>	echo '&lt;pre&gt;</a:t>
            </a:r>
            <a:r>
              <a:rPr lang="es-ES" err="1"/>
              <a:t>Hello</a:t>
            </a:r>
            <a:r>
              <a:rPr lang="es-ES"/>
              <a:t> ' . $_GET[ '</a:t>
            </a:r>
            <a:r>
              <a:rPr lang="es-ES" err="1"/>
              <a:t>name</a:t>
            </a:r>
            <a:r>
              <a:rPr lang="es-ES"/>
              <a:t>' ] . '&lt;/pre&gt;’;</a:t>
            </a:r>
          </a:p>
          <a:p>
            <a:r>
              <a:rPr lang="es-ES"/>
              <a:t>}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C625461-7EE3-19D6-24F1-982FF561C9CD}"/>
              </a:ext>
            </a:extLst>
          </p:cNvPr>
          <p:cNvSpPr txBox="1"/>
          <p:nvPr/>
        </p:nvSpPr>
        <p:spPr>
          <a:xfrm>
            <a:off x="721464" y="3650448"/>
            <a:ext cx="865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$</a:t>
            </a:r>
            <a:r>
              <a:rPr lang="es-ES" err="1"/>
              <a:t>name</a:t>
            </a:r>
            <a:r>
              <a:rPr lang="es-ES"/>
              <a:t> = </a:t>
            </a:r>
            <a:r>
              <a:rPr lang="es-ES" err="1"/>
              <a:t>htmlspecialchars</a:t>
            </a:r>
            <a:r>
              <a:rPr lang="es-ES"/>
              <a:t>( $_GET[ '</a:t>
            </a:r>
            <a:r>
              <a:rPr lang="es-ES" err="1"/>
              <a:t>name</a:t>
            </a:r>
            <a:r>
              <a:rPr lang="es-ES"/>
              <a:t>' ] );</a:t>
            </a:r>
          </a:p>
        </p:txBody>
      </p:sp>
      <p:pic>
        <p:nvPicPr>
          <p:cNvPr id="15" name="Gráfico 14" descr="Insignia de cruz con relleno sólido">
            <a:extLst>
              <a:ext uri="{FF2B5EF4-FFF2-40B4-BE49-F238E27FC236}">
                <a16:creationId xmlns:a16="http://schemas.microsoft.com/office/drawing/2014/main" id="{BF8797BA-6DE4-0C2A-3104-BCD7D635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8606" y="1131542"/>
            <a:ext cx="1400628" cy="1400628"/>
          </a:xfrm>
          <a:prstGeom prst="rect">
            <a:avLst/>
          </a:prstGeom>
        </p:spPr>
      </p:pic>
      <p:pic>
        <p:nvPicPr>
          <p:cNvPr id="16" name="Gráfico 15" descr="Marca de verificación con relleno sólido">
            <a:extLst>
              <a:ext uri="{FF2B5EF4-FFF2-40B4-BE49-F238E27FC236}">
                <a16:creationId xmlns:a16="http://schemas.microsoft.com/office/drawing/2014/main" id="{10D70AF9-A547-E810-62A5-1A033E171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0543" y="2888005"/>
            <a:ext cx="1690914" cy="16909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0A3D61-E165-2349-47AD-DDD4E71C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08" y="771857"/>
            <a:ext cx="10303133" cy="3673158"/>
          </a:xfrm>
          <a:prstGeom prst="rect">
            <a:avLst/>
          </a:prstGeom>
        </p:spPr>
      </p:pic>
      <p:pic>
        <p:nvPicPr>
          <p:cNvPr id="19" name="Gráfico 18" descr="Marca de verificación con relleno sólido">
            <a:extLst>
              <a:ext uri="{FF2B5EF4-FFF2-40B4-BE49-F238E27FC236}">
                <a16:creationId xmlns:a16="http://schemas.microsoft.com/office/drawing/2014/main" id="{7FAFA402-307B-71EA-70B6-A0D6E56FB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6150" y="2255166"/>
            <a:ext cx="1690914" cy="16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0DEA3CE-3F89-A535-6091-CD91D946F9EB}"/>
              </a:ext>
            </a:extLst>
          </p:cNvPr>
          <p:cNvSpPr/>
          <p:nvPr/>
        </p:nvSpPr>
        <p:spPr>
          <a:xfrm rot="10800000">
            <a:off x="-1946156" y="-3744685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74A94E-DC76-D542-24D0-A326C78D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err="1">
                <a:solidFill>
                  <a:schemeClr val="bg1"/>
                </a:solidFill>
              </a:rPr>
              <a:t>SQLi</a:t>
            </a:r>
            <a:endParaRPr lang="es-ES" b="1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B5B3DA8-6324-A30E-411C-85E1657FB257}"/>
              </a:ext>
            </a:extLst>
          </p:cNvPr>
          <p:cNvSpPr/>
          <p:nvPr/>
        </p:nvSpPr>
        <p:spPr>
          <a:xfrm>
            <a:off x="-2555135" y="8389258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6CA50D-A56A-B729-1F75-50EB32E6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2072"/>
            <a:ext cx="1645993" cy="1717766"/>
          </a:xfrm>
          <a:prstGeom prst="rect">
            <a:avLst/>
          </a:prstGeom>
        </p:spPr>
      </p:pic>
      <p:pic>
        <p:nvPicPr>
          <p:cNvPr id="7" name="Gráfico 6" descr="Servidor con relleno sólido">
            <a:extLst>
              <a:ext uri="{FF2B5EF4-FFF2-40B4-BE49-F238E27FC236}">
                <a16:creationId xmlns:a16="http://schemas.microsoft.com/office/drawing/2014/main" id="{9918FC5B-20C1-8F52-C85E-B61633D3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205" y="2974249"/>
            <a:ext cx="1715589" cy="1715589"/>
          </a:xfrm>
          <a:prstGeom prst="rect">
            <a:avLst/>
          </a:prstGeom>
        </p:spPr>
      </p:pic>
      <p:pic>
        <p:nvPicPr>
          <p:cNvPr id="9" name="Gráfico 8" descr="Base de datos con relleno sólido">
            <a:extLst>
              <a:ext uri="{FF2B5EF4-FFF2-40B4-BE49-F238E27FC236}">
                <a16:creationId xmlns:a16="http://schemas.microsoft.com/office/drawing/2014/main" id="{FAEC71F7-3835-F3F4-EB40-5538E3907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638211" y="2972072"/>
            <a:ext cx="1715589" cy="1715589"/>
          </a:xfrm>
          <a:prstGeom prst="rect">
            <a:avLst/>
          </a:prstGeom>
        </p:spPr>
      </p:pic>
      <p:sp>
        <p:nvSpPr>
          <p:cNvPr id="10" name="Flecha: a la izquierda y derecha 9">
            <a:extLst>
              <a:ext uri="{FF2B5EF4-FFF2-40B4-BE49-F238E27FC236}">
                <a16:creationId xmlns:a16="http://schemas.microsoft.com/office/drawing/2014/main" id="{61EF20C2-CE2D-69E5-F340-E5F88E8C463C}"/>
              </a:ext>
            </a:extLst>
          </p:cNvPr>
          <p:cNvSpPr/>
          <p:nvPr/>
        </p:nvSpPr>
        <p:spPr>
          <a:xfrm>
            <a:off x="7084422" y="3442335"/>
            <a:ext cx="2423161" cy="777240"/>
          </a:xfrm>
          <a:prstGeom prst="left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649AE3E5-4D7C-B6DD-918D-2407FB327C93}"/>
              </a:ext>
            </a:extLst>
          </p:cNvPr>
          <p:cNvSpPr/>
          <p:nvPr/>
        </p:nvSpPr>
        <p:spPr>
          <a:xfrm>
            <a:off x="2684417" y="4023360"/>
            <a:ext cx="6953794" cy="777240"/>
          </a:xfrm>
          <a:prstGeom prst="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2D7F8BA5-C68B-23D4-B3BB-BCFBF55E402A}"/>
              </a:ext>
            </a:extLst>
          </p:cNvPr>
          <p:cNvSpPr/>
          <p:nvPr/>
        </p:nvSpPr>
        <p:spPr>
          <a:xfrm rot="10800000">
            <a:off x="7084422" y="3246120"/>
            <a:ext cx="2423160" cy="777240"/>
          </a:xfrm>
          <a:prstGeom prst="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izquierda y derecha 12">
            <a:extLst>
              <a:ext uri="{FF2B5EF4-FFF2-40B4-BE49-F238E27FC236}">
                <a16:creationId xmlns:a16="http://schemas.microsoft.com/office/drawing/2014/main" id="{B666A672-C3F5-81E7-73B0-C5EB71B4E247}"/>
              </a:ext>
            </a:extLst>
          </p:cNvPr>
          <p:cNvSpPr/>
          <p:nvPr/>
        </p:nvSpPr>
        <p:spPr>
          <a:xfrm>
            <a:off x="2815043" y="3392669"/>
            <a:ext cx="2423161" cy="777240"/>
          </a:xfrm>
          <a:prstGeom prst="left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A08379E3-7B2E-B7D7-CBC5-0D8F7B4BDF1A}"/>
              </a:ext>
            </a:extLst>
          </p:cNvPr>
          <p:cNvSpPr/>
          <p:nvPr/>
        </p:nvSpPr>
        <p:spPr>
          <a:xfrm rot="10800000">
            <a:off x="2815042" y="3246120"/>
            <a:ext cx="2423160" cy="777240"/>
          </a:xfrm>
          <a:prstGeom prst="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97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9A2A9C-5555-4B3A-41D2-76673F8A383D}"/>
              </a:ext>
            </a:extLst>
          </p:cNvPr>
          <p:cNvSpPr/>
          <p:nvPr/>
        </p:nvSpPr>
        <p:spPr>
          <a:xfrm rot="7093363">
            <a:off x="-8494394" y="-1096561"/>
            <a:ext cx="15181943" cy="8917529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DF77E32-4F59-E583-2B4A-B26FB5F6B879}"/>
              </a:ext>
            </a:extLst>
          </p:cNvPr>
          <p:cNvSpPr txBox="1">
            <a:spLocks/>
          </p:cNvSpPr>
          <p:nvPr/>
        </p:nvSpPr>
        <p:spPr>
          <a:xfrm>
            <a:off x="416045" y="279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MUY BIEN PERO </a:t>
            </a:r>
          </a:p>
          <a:p>
            <a:r>
              <a:rPr lang="es-ES" b="1" dirty="0">
                <a:solidFill>
                  <a:schemeClr val="bg1"/>
                </a:solidFill>
              </a:rPr>
              <a:t>QUE TIPOS EXISTEN?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8C9EF5D-AF75-FD5B-D41E-93B68DC1A57E}"/>
              </a:ext>
            </a:extLst>
          </p:cNvPr>
          <p:cNvSpPr/>
          <p:nvPr/>
        </p:nvSpPr>
        <p:spPr>
          <a:xfrm rot="1824353">
            <a:off x="8352833" y="1004035"/>
            <a:ext cx="3935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de error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4932DCD-FF94-9181-5B43-536B5FF08C6A}"/>
              </a:ext>
            </a:extLst>
          </p:cNvPr>
          <p:cNvSpPr/>
          <p:nvPr/>
        </p:nvSpPr>
        <p:spPr>
          <a:xfrm>
            <a:off x="5015315" y="5743130"/>
            <a:ext cx="67489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basada en tiempo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4EE434-A878-6249-FA4D-0E1BB3057B33}"/>
              </a:ext>
            </a:extLst>
          </p:cNvPr>
          <p:cNvSpPr/>
          <p:nvPr/>
        </p:nvSpPr>
        <p:spPr>
          <a:xfrm>
            <a:off x="5351348" y="4027060"/>
            <a:ext cx="55069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autenticación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7371920-83F9-2A4E-3812-172528BB7075}"/>
              </a:ext>
            </a:extLst>
          </p:cNvPr>
          <p:cNvSpPr/>
          <p:nvPr/>
        </p:nvSpPr>
        <p:spPr>
          <a:xfrm>
            <a:off x="4084155" y="140319"/>
            <a:ext cx="625286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procedimientos </a:t>
            </a:r>
          </a:p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almacenados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B8348AA-D2E2-96DD-196E-645851DF083F}"/>
              </a:ext>
            </a:extLst>
          </p:cNvPr>
          <p:cNvSpPr/>
          <p:nvPr/>
        </p:nvSpPr>
        <p:spPr>
          <a:xfrm>
            <a:off x="4680939" y="1839179"/>
            <a:ext cx="63861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de recuperación </a:t>
            </a:r>
          </a:p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datos ocultos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C2751E2-2BD0-B15A-218B-20CA1E40EF6F}"/>
              </a:ext>
            </a:extLst>
          </p:cNvPr>
          <p:cNvSpPr/>
          <p:nvPr/>
        </p:nvSpPr>
        <p:spPr>
          <a:xfrm>
            <a:off x="5770854" y="3376421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de </a:t>
            </a:r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union</a:t>
            </a:r>
            <a:endParaRPr lang="es-E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1ACA30B-9F1C-16E3-24F2-2EC409946EB5}"/>
              </a:ext>
            </a:extLst>
          </p:cNvPr>
          <p:cNvSpPr/>
          <p:nvPr/>
        </p:nvSpPr>
        <p:spPr>
          <a:xfrm rot="19774828">
            <a:off x="-246164" y="4376863"/>
            <a:ext cx="57602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error de </a:t>
            </a:r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logica</a:t>
            </a:r>
            <a:endParaRPr lang="es-E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2284DC3-0E7D-65A3-3102-2E2FE10CAA60}"/>
              </a:ext>
            </a:extLst>
          </p:cNvPr>
          <p:cNvSpPr/>
          <p:nvPr/>
        </p:nvSpPr>
        <p:spPr>
          <a:xfrm>
            <a:off x="2378948" y="5001685"/>
            <a:ext cx="6364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Inyección </a:t>
            </a:r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codigo</a:t>
            </a:r>
            <a:endParaRPr lang="es-E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34A419A-2BE3-6A98-ADBA-716222FEF0E3}"/>
              </a:ext>
            </a:extLst>
          </p:cNvPr>
          <p:cNvSpPr/>
          <p:nvPr/>
        </p:nvSpPr>
        <p:spPr>
          <a:xfrm rot="20211997">
            <a:off x="249337" y="2121760"/>
            <a:ext cx="5507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campo oculto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37F2EF5-2A20-1867-0CE0-F9FEC68DDB76}"/>
              </a:ext>
            </a:extLst>
          </p:cNvPr>
          <p:cNvSpPr/>
          <p:nvPr/>
        </p:nvSpPr>
        <p:spPr>
          <a:xfrm rot="20157841">
            <a:off x="481706" y="2555457"/>
            <a:ext cx="67489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SQLi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de segundo orden</a:t>
            </a:r>
          </a:p>
        </p:txBody>
      </p:sp>
    </p:spTree>
    <p:extLst>
      <p:ext uri="{BB962C8B-B14F-4D97-AF65-F5344CB8AC3E}">
        <p14:creationId xmlns:p14="http://schemas.microsoft.com/office/powerpoint/2010/main" val="2622699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9A2A9C-5555-4B3A-41D2-76673F8A383D}"/>
              </a:ext>
            </a:extLst>
          </p:cNvPr>
          <p:cNvSpPr/>
          <p:nvPr/>
        </p:nvSpPr>
        <p:spPr>
          <a:xfrm rot="7093363">
            <a:off x="-8494394" y="-1096561"/>
            <a:ext cx="15181943" cy="8917529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DF77E32-4F59-E583-2B4A-B26FB5F6B879}"/>
              </a:ext>
            </a:extLst>
          </p:cNvPr>
          <p:cNvSpPr txBox="1">
            <a:spLocks/>
          </p:cNvSpPr>
          <p:nvPr/>
        </p:nvSpPr>
        <p:spPr>
          <a:xfrm>
            <a:off x="416045" y="4391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QUE FORMA TIENE</a:t>
            </a:r>
          </a:p>
          <a:p>
            <a:r>
              <a:rPr lang="es-ES" b="1" dirty="0">
                <a:solidFill>
                  <a:schemeClr val="bg1"/>
                </a:solidFill>
              </a:rPr>
              <a:t>UNA </a:t>
            </a:r>
            <a:r>
              <a:rPr lang="es-ES" b="1" dirty="0" err="1">
                <a:solidFill>
                  <a:schemeClr val="bg1"/>
                </a:solidFill>
              </a:rPr>
              <a:t>SQLi</a:t>
            </a:r>
            <a:r>
              <a:rPr lang="es-ES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050" name="Picture 2" descr="SQL Injection Authentication Bypass Cheat Sheet - Alien Coders">
            <a:extLst>
              <a:ext uri="{FF2B5EF4-FFF2-40B4-BE49-F238E27FC236}">
                <a16:creationId xmlns:a16="http://schemas.microsoft.com/office/drawing/2014/main" id="{201E417D-D4B9-A283-ADAB-EDACE700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30" y="1266825"/>
            <a:ext cx="64103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64748E48-EE2E-D3B6-ACF8-23829B010A2A}"/>
              </a:ext>
            </a:extLst>
          </p:cNvPr>
          <p:cNvSpPr/>
          <p:nvPr/>
        </p:nvSpPr>
        <p:spPr>
          <a:xfrm rot="5400000">
            <a:off x="7801988" y="3789998"/>
            <a:ext cx="1232535" cy="777240"/>
          </a:xfrm>
          <a:prstGeom prst="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E131AA3-6B6E-E0FA-E2D3-B44022C90A95}"/>
              </a:ext>
            </a:extLst>
          </p:cNvPr>
          <p:cNvSpPr txBox="1"/>
          <p:nvPr/>
        </p:nvSpPr>
        <p:spPr>
          <a:xfrm>
            <a:off x="3621024" y="5093268"/>
            <a:ext cx="845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SELECT USERID FROM USERS WHERE USERNAME = `` OR `1`=‘1’-- -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EB25F39-C905-08C1-6999-7232832AF2A2}"/>
              </a:ext>
            </a:extLst>
          </p:cNvPr>
          <p:cNvSpPr txBox="1"/>
          <p:nvPr/>
        </p:nvSpPr>
        <p:spPr>
          <a:xfrm>
            <a:off x="3621024" y="5093268"/>
            <a:ext cx="845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SELECT USERID FROM USERS WHERE USERNAME = ‘PEPE’</a:t>
            </a:r>
          </a:p>
        </p:txBody>
      </p:sp>
    </p:spTree>
    <p:extLst>
      <p:ext uri="{BB962C8B-B14F-4D97-AF65-F5344CB8AC3E}">
        <p14:creationId xmlns:p14="http://schemas.microsoft.com/office/powerpoint/2010/main" val="2054062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85AF793-D440-1158-986A-68AD33ADEC18}"/>
              </a:ext>
            </a:extLst>
          </p:cNvPr>
          <p:cNvSpPr/>
          <p:nvPr/>
        </p:nvSpPr>
        <p:spPr>
          <a:xfrm>
            <a:off x="-2671870" y="5138058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D838CC-3F84-5C91-A912-4BFB3940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4" y="5348627"/>
            <a:ext cx="10515600" cy="1325563"/>
          </a:xfrm>
        </p:spPr>
        <p:txBody>
          <a:bodyPr/>
          <a:lstStyle/>
          <a:p>
            <a:r>
              <a:rPr lang="es-ES" b="1">
                <a:solidFill>
                  <a:schemeClr val="bg1"/>
                </a:solidFill>
              </a:rPr>
              <a:t>¿Como me protejo?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CEA4151-22B4-6EC2-794A-EB13A8A670F8}"/>
              </a:ext>
            </a:extLst>
          </p:cNvPr>
          <p:cNvSpPr/>
          <p:nvPr/>
        </p:nvSpPr>
        <p:spPr>
          <a:xfrm rot="10800000">
            <a:off x="-2671871" y="-6213693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Gráfico 11" descr="Insignia de cruz con relleno sólido">
            <a:extLst>
              <a:ext uri="{FF2B5EF4-FFF2-40B4-BE49-F238E27FC236}">
                <a16:creationId xmlns:a16="http://schemas.microsoft.com/office/drawing/2014/main" id="{DA52EFB5-3822-F7C9-71C6-418724534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801" y="408483"/>
            <a:ext cx="1400628" cy="14006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DFEBBD1-FD8B-198A-AB89-1A2CBEAB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91" y="572195"/>
            <a:ext cx="7976010" cy="107320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7EB0309-8A91-3586-0483-CBC6D5B06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35" y="2474110"/>
            <a:ext cx="10765730" cy="1690914"/>
          </a:xfrm>
          <a:prstGeom prst="rect">
            <a:avLst/>
          </a:prstGeom>
        </p:spPr>
      </p:pic>
      <p:pic>
        <p:nvPicPr>
          <p:cNvPr id="9" name="Gráfico 8" descr="Marca de verificación con relleno sólido">
            <a:extLst>
              <a:ext uri="{FF2B5EF4-FFF2-40B4-BE49-F238E27FC236}">
                <a16:creationId xmlns:a16="http://schemas.microsoft.com/office/drawing/2014/main" id="{442BD0F2-B684-BC3C-BD7C-3E7A975D1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9658" y="3183707"/>
            <a:ext cx="1690914" cy="16909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CC2E53A-3D40-B30F-F30E-8CE46242E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103" y="1934332"/>
            <a:ext cx="7493385" cy="5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EB56077-0E81-BEC7-A548-6458ED413885}"/>
              </a:ext>
            </a:extLst>
          </p:cNvPr>
          <p:cNvSpPr/>
          <p:nvPr/>
        </p:nvSpPr>
        <p:spPr>
          <a:xfrm rot="10800000">
            <a:off x="-1946156" y="-3744685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95B061-4AC7-E449-DD7B-E8F3B4BEC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Intenta subir la imagen en difícil</a:t>
            </a:r>
          </a:p>
          <a:p>
            <a:r>
              <a:rPr lang="es-ES"/>
              <a:t>Intenta sacar la versión de Ubuntu en DVWA con </a:t>
            </a:r>
            <a:r>
              <a:rPr lang="es-ES" err="1"/>
              <a:t>SQLi</a:t>
            </a:r>
            <a:endParaRPr lang="es-ES"/>
          </a:p>
          <a:p>
            <a:r>
              <a:rPr lang="es-ES"/>
              <a:t>Dinos el usuario que corre DVWA</a:t>
            </a:r>
          </a:p>
          <a:p>
            <a:r>
              <a:rPr lang="es-ES" dirty="0"/>
              <a:t>Ejecuta un comando del sistema desde SQL</a:t>
            </a:r>
            <a:endParaRPr lang="es-ES"/>
          </a:p>
          <a:p>
            <a:r>
              <a:rPr lang="es-ES"/>
              <a:t>Añade un botón con </a:t>
            </a:r>
            <a:r>
              <a:rPr lang="es-ES" err="1"/>
              <a:t>xss</a:t>
            </a:r>
            <a:r>
              <a:rPr lang="es-ES"/>
              <a:t> que te redirija a youtube.com</a:t>
            </a:r>
          </a:p>
          <a:p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2FB5571-E57A-556F-6470-4003D2E6BEB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bg1"/>
                </a:solidFill>
              </a:rPr>
              <a:t>RETOS QUE OS LANZAMOS</a:t>
            </a:r>
          </a:p>
        </p:txBody>
      </p:sp>
      <p:pic>
        <p:nvPicPr>
          <p:cNvPr id="2050" name="Picture 2" descr="All Might【Boku No Hero Academia】 | Anime, Boku no hero academia, Vilãs">
            <a:extLst>
              <a:ext uri="{FF2B5EF4-FFF2-40B4-BE49-F238E27FC236}">
                <a16:creationId xmlns:a16="http://schemas.microsoft.com/office/drawing/2014/main" id="{B78218A5-2549-4DF7-1230-0416B451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19" y="4516298"/>
            <a:ext cx="3357562" cy="188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26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D493ACF-CA57-55F5-B4E5-71B350B4E847}"/>
              </a:ext>
            </a:extLst>
          </p:cNvPr>
          <p:cNvSpPr/>
          <p:nvPr/>
        </p:nvSpPr>
        <p:spPr>
          <a:xfrm>
            <a:off x="-1946156" y="-3744685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E5E138-A312-2D51-ABF5-5B54224285BC}"/>
              </a:ext>
            </a:extLst>
          </p:cNvPr>
          <p:cNvSpPr txBox="1">
            <a:spLocks/>
          </p:cNvSpPr>
          <p:nvPr/>
        </p:nvSpPr>
        <p:spPr>
          <a:xfrm>
            <a:off x="691816" y="94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Recursos del taller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B9E395B-9185-D200-7E9A-054F9D0044FA}"/>
              </a:ext>
            </a:extLst>
          </p:cNvPr>
          <p:cNvGrpSpPr/>
          <p:nvPr/>
        </p:nvGrpSpPr>
        <p:grpSpPr>
          <a:xfrm>
            <a:off x="1688341" y="3176270"/>
            <a:ext cx="8815317" cy="2428806"/>
            <a:chOff x="1871660" y="2952750"/>
            <a:chExt cx="8815317" cy="2428806"/>
          </a:xfrm>
        </p:grpSpPr>
        <p:pic>
          <p:nvPicPr>
            <p:cNvPr id="8" name="Imagen 7" descr="Icono&#10;&#10;Descripción generada automáticamente">
              <a:extLst>
                <a:ext uri="{FF2B5EF4-FFF2-40B4-BE49-F238E27FC236}">
                  <a16:creationId xmlns:a16="http://schemas.microsoft.com/office/drawing/2014/main" id="{48752171-1C84-316F-5F7E-6EDE4212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670" y="2952750"/>
              <a:ext cx="1495430" cy="149543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6909DEF-83C4-8705-4FD4-77749D02D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966" y="2952750"/>
              <a:ext cx="1495430" cy="1495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678FA00-3F89-0AFC-D9F5-1FDBBBE95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2614" y="2952750"/>
              <a:ext cx="1495430" cy="1495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9D7A777-A66D-526E-8552-096E45EFEB77}"/>
                </a:ext>
              </a:extLst>
            </p:cNvPr>
            <p:cNvSpPr txBox="1"/>
            <p:nvPr/>
          </p:nvSpPr>
          <p:spPr>
            <a:xfrm>
              <a:off x="1871660" y="4600580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GITPAGE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ED99FB8-E1DE-286C-0ECE-6CCF9C745E2F}"/>
                </a:ext>
              </a:extLst>
            </p:cNvPr>
            <p:cNvSpPr txBox="1"/>
            <p:nvPr/>
          </p:nvSpPr>
          <p:spPr>
            <a:xfrm>
              <a:off x="4171106" y="4600580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/>
                <a:t>PortSwigger</a:t>
              </a:r>
              <a:endParaRPr lang="es-ES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6323FFB-1877-0D47-CB24-734FCE38B901}"/>
                </a:ext>
              </a:extLst>
            </p:cNvPr>
            <p:cNvSpPr txBox="1"/>
            <p:nvPr/>
          </p:nvSpPr>
          <p:spPr>
            <a:xfrm>
              <a:off x="6482606" y="4600580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/>
                <a:t>StackOverflow</a:t>
              </a:r>
              <a:endParaRPr lang="es-ES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0915036-3506-CA2F-434F-169C4EFC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1262" y="3136176"/>
              <a:ext cx="1735715" cy="1118964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716A1E3F-7AC1-6922-D673-A14DAB973097}"/>
                </a:ext>
              </a:extLst>
            </p:cNvPr>
            <p:cNvSpPr txBox="1"/>
            <p:nvPr/>
          </p:nvSpPr>
          <p:spPr>
            <a:xfrm>
              <a:off x="8971394" y="4458226"/>
              <a:ext cx="16954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/>
                <a:t>Damn</a:t>
              </a:r>
              <a:r>
                <a:rPr lang="es-ES" dirty="0"/>
                <a:t> Vulnerable Web </a:t>
              </a:r>
              <a:r>
                <a:rPr lang="es-ES" dirty="0" err="1"/>
                <a:t>Application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393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C54F68-7CCD-5F2C-6C7A-A4D88A07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ES" sz="3400" dirty="0">
                <a:solidFill>
                  <a:srgbClr val="FFFFFF"/>
                </a:solidFill>
              </a:rPr>
              <a:t>ADVERTENCIA / WARNING	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549D613-9F30-061D-8C2D-05DB563BE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43428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Hombre del servicio de asistencia frustrado">
            <a:extLst>
              <a:ext uri="{FF2B5EF4-FFF2-40B4-BE49-F238E27FC236}">
                <a16:creationId xmlns:a16="http://schemas.microsoft.com/office/drawing/2014/main" id="{4D676139-C06B-0C06-90A7-A195A558C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740">
            <a:off x="8314088" y="3716511"/>
            <a:ext cx="3407289" cy="338737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CC056A6-201F-B822-4177-046E6D22389B}"/>
              </a:ext>
            </a:extLst>
          </p:cNvPr>
          <p:cNvSpPr/>
          <p:nvPr/>
        </p:nvSpPr>
        <p:spPr>
          <a:xfrm>
            <a:off x="-1965206" y="-6525985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5D7ADA2D-8472-3A9B-33B8-CC32FC489B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630312"/>
              </p:ext>
            </p:extLst>
          </p:nvPr>
        </p:nvGraphicFramePr>
        <p:xfrm>
          <a:off x="5010150" y="685799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6A673D8D-8C1D-AE5A-D380-A9B29D277295}"/>
              </a:ext>
            </a:extLst>
          </p:cNvPr>
          <p:cNvSpPr txBox="1"/>
          <p:nvPr/>
        </p:nvSpPr>
        <p:spPr>
          <a:xfrm>
            <a:off x="1160145" y="2684502"/>
            <a:ext cx="86601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dirty="0">
                <a:solidFill>
                  <a:srgbClr val="FFFFFF"/>
                </a:solidFill>
                <a:latin typeface="+mj-lt"/>
              </a:rPr>
              <a:t>INDICE</a:t>
            </a:r>
            <a:endParaRPr lang="es-E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6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Graphic spid="6" grpId="0">
        <p:bldAsOne/>
      </p:bldGraphic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E2C48E-9DD0-A0F7-ACB2-0EEF7DBE499B}"/>
              </a:ext>
            </a:extLst>
          </p:cNvPr>
          <p:cNvSpPr/>
          <p:nvPr/>
        </p:nvSpPr>
        <p:spPr>
          <a:xfrm>
            <a:off x="-1946156" y="-3744685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7F7DDC-FAED-3580-F408-9B50A5077C8B}"/>
              </a:ext>
            </a:extLst>
          </p:cNvPr>
          <p:cNvSpPr txBox="1">
            <a:spLocks/>
          </p:cNvSpPr>
          <p:nvPr/>
        </p:nvSpPr>
        <p:spPr>
          <a:xfrm>
            <a:off x="691816" y="944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/>
                </a:solidFill>
              </a:rPr>
              <a:t>Quienes somos</a:t>
            </a:r>
          </a:p>
        </p:txBody>
      </p:sp>
      <p:pic>
        <p:nvPicPr>
          <p:cNvPr id="1028" name="Picture 4" descr="program">
            <a:extLst>
              <a:ext uri="{FF2B5EF4-FFF2-40B4-BE49-F238E27FC236}">
                <a16:creationId xmlns:a16="http://schemas.microsoft.com/office/drawing/2014/main" id="{26C84732-B02E-1128-EC8D-8B92E00FB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15" y="2362198"/>
            <a:ext cx="3365835" cy="33658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22C6396-61CA-5CCA-02C0-A52F24AAA8C9}"/>
              </a:ext>
            </a:extLst>
          </p:cNvPr>
          <p:cNvSpPr txBox="1"/>
          <p:nvPr/>
        </p:nvSpPr>
        <p:spPr>
          <a:xfrm>
            <a:off x="5949616" y="2858503"/>
            <a:ext cx="60734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Segoe UI Variable Display Semib" pitchFamily="2" charset="0"/>
              </a:rPr>
              <a:t>Emilio José Iglesias Valera</a:t>
            </a:r>
          </a:p>
          <a:p>
            <a:endParaRPr lang="es-ES" sz="3000" dirty="0">
              <a:latin typeface="Segoe UI Variable Display Semib" pitchFamily="2" charset="0"/>
            </a:endParaRPr>
          </a:p>
          <a:p>
            <a:endParaRPr lang="es-ES" sz="3000" dirty="0">
              <a:latin typeface="Segoe UI Variable Display Semib" pitchFamily="2" charset="0"/>
            </a:endParaRPr>
          </a:p>
          <a:p>
            <a:endParaRPr lang="es-ES" sz="3000" dirty="0">
              <a:latin typeface="Segoe UI Variable Display Semib" pitchFamily="2" charset="0"/>
            </a:endParaRPr>
          </a:p>
          <a:p>
            <a:r>
              <a:rPr lang="es-ES" sz="3000" dirty="0">
                <a:latin typeface="Segoe UI Variable Display Semib" pitchFamily="2" charset="0"/>
              </a:rPr>
              <a:t>    </a:t>
            </a:r>
            <a:r>
              <a:rPr lang="es-ES" sz="2800" dirty="0">
                <a:hlinkClick r:id="rId3"/>
              </a:rPr>
              <a:t>@emilio.i.v_emilux</a:t>
            </a:r>
            <a:endParaRPr lang="es-ES" sz="2800" dirty="0">
              <a:latin typeface="Segoe UI Variable Display Semib" pitchFamily="2" charset="0"/>
            </a:endParaRPr>
          </a:p>
        </p:txBody>
      </p:sp>
      <p:pic>
        <p:nvPicPr>
          <p:cNvPr id="12" name="Imagen 11" descr="Icono&#10;&#10;Descripción generada automáticamente con confianza media">
            <a:extLst>
              <a:ext uri="{FF2B5EF4-FFF2-40B4-BE49-F238E27FC236}">
                <a16:creationId xmlns:a16="http://schemas.microsoft.com/office/drawing/2014/main" id="{0BF6B98D-9FAD-ABC7-D202-3F5040B22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53" y="4600575"/>
            <a:ext cx="728947" cy="72894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BEF49A6-4BD3-D82F-7A66-EFF8A2FA313C}"/>
              </a:ext>
            </a:extLst>
          </p:cNvPr>
          <p:cNvSpPr txBox="1"/>
          <p:nvPr/>
        </p:nvSpPr>
        <p:spPr>
          <a:xfrm>
            <a:off x="5949615" y="2844786"/>
            <a:ext cx="60734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Segoe UI Variable Display Semib" pitchFamily="2" charset="0"/>
              </a:rPr>
              <a:t>Pablo Crespo Cervantes</a:t>
            </a:r>
          </a:p>
          <a:p>
            <a:endParaRPr lang="es-ES" sz="3000" dirty="0">
              <a:latin typeface="Segoe UI Variable Display Semib" pitchFamily="2" charset="0"/>
            </a:endParaRPr>
          </a:p>
          <a:p>
            <a:r>
              <a:rPr lang="es-ES" sz="3000" dirty="0">
                <a:latin typeface="Segoe UI Variable Display Semib" pitchFamily="2" charset="0"/>
              </a:rPr>
              <a:t>RRSS: @Doggymux</a:t>
            </a:r>
          </a:p>
          <a:p>
            <a:endParaRPr lang="es-ES" sz="3000" dirty="0">
              <a:latin typeface="Segoe UI Variable Display Semib" pitchFamily="2" charset="0"/>
            </a:endParaRPr>
          </a:p>
          <a:p>
            <a:r>
              <a:rPr lang="es-ES" sz="3000" dirty="0">
                <a:latin typeface="Segoe UI Variable Display Semib" pitchFamily="2" charset="0"/>
              </a:rPr>
              <a:t>   </a:t>
            </a:r>
            <a:r>
              <a:rPr lang="es-ES" sz="3000" dirty="0">
                <a:latin typeface="Segoe UI Variable Display Semib" pitchFamily="2" charset="0"/>
                <a:hlinkClick r:id="rId5"/>
              </a:rPr>
              <a:t>Pablo Crespo Cervantes</a:t>
            </a:r>
            <a:endParaRPr lang="es-ES" sz="3000" dirty="0">
              <a:latin typeface="Segoe UI Variable Display Semib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E399193-774A-393A-AB22-8C31918240CE}"/>
              </a:ext>
            </a:extLst>
          </p:cNvPr>
          <p:cNvSpPr txBox="1"/>
          <p:nvPr/>
        </p:nvSpPr>
        <p:spPr>
          <a:xfrm>
            <a:off x="5949614" y="2851644"/>
            <a:ext cx="60734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Segoe UI Variable Display Semib" pitchFamily="2" charset="0"/>
              </a:rPr>
              <a:t>Jose Antonio Montero </a:t>
            </a:r>
            <a:r>
              <a:rPr lang="es-ES" sz="3000" dirty="0" err="1">
                <a:latin typeface="Segoe UI Variable Display Semib" pitchFamily="2" charset="0"/>
              </a:rPr>
              <a:t>Rodriguez</a:t>
            </a:r>
            <a:endParaRPr lang="es-ES" sz="3000" dirty="0">
              <a:latin typeface="Segoe UI Variable Display Semib" pitchFamily="2" charset="0"/>
            </a:endParaRPr>
          </a:p>
          <a:p>
            <a:endParaRPr lang="es-ES" sz="3000" dirty="0">
              <a:latin typeface="Segoe UI Variable Display Semib" pitchFamily="2" charset="0"/>
            </a:endParaRPr>
          </a:p>
          <a:p>
            <a:r>
              <a:rPr lang="es-ES" sz="3000" dirty="0">
                <a:latin typeface="Segoe UI Variable Display Semib" pitchFamily="2" charset="0"/>
              </a:rPr>
              <a:t>RRSS: @JAMon0702</a:t>
            </a:r>
          </a:p>
          <a:p>
            <a:endParaRPr lang="es-ES" sz="3000" dirty="0">
              <a:latin typeface="Segoe UI Variable Display Semib" pitchFamily="2" charset="0"/>
            </a:endParaRPr>
          </a:p>
          <a:p>
            <a:r>
              <a:rPr lang="es-ES" sz="3000" dirty="0">
                <a:latin typeface="Segoe UI Variable Display Semib" pitchFamily="2" charset="0"/>
              </a:rPr>
              <a:t>   </a:t>
            </a:r>
            <a:r>
              <a:rPr lang="es-ES" sz="3000" dirty="0">
                <a:hlinkClick r:id="rId6"/>
              </a:rPr>
              <a:t>Jose Antonio Montero </a:t>
            </a:r>
            <a:r>
              <a:rPr lang="es-ES" sz="3000" dirty="0" err="1">
                <a:hlinkClick r:id="rId6"/>
              </a:rPr>
              <a:t>Rodriguez</a:t>
            </a:r>
            <a:endParaRPr lang="es-ES" sz="3000" dirty="0">
              <a:latin typeface="Segoe UI Variable Display Semib" pitchFamily="2" charset="0"/>
            </a:endParaRPr>
          </a:p>
        </p:txBody>
      </p: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CE6C9ACE-9773-BDFC-07A1-2A072E41F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84" y="4597907"/>
            <a:ext cx="731615" cy="7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0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5" grpId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82E55-F00C-2798-2859-34957065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ES"/>
              <a:t>Tipos de ataque	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FF8AE81A-1F35-371A-7E58-F2F176684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6" r="24425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998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AEC4E978-B24D-235C-A0AA-D69B09CE40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610557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0166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32B83B9-273B-5911-8B89-BF7B9884B135}"/>
              </a:ext>
            </a:extLst>
          </p:cNvPr>
          <p:cNvSpPr/>
          <p:nvPr/>
        </p:nvSpPr>
        <p:spPr>
          <a:xfrm rot="10800000">
            <a:off x="-2555136" y="-3715158"/>
            <a:ext cx="17302269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274066-F684-7A07-A5A2-39BBE23AA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2072"/>
            <a:ext cx="1645993" cy="1717766"/>
          </a:xfrm>
          <a:prstGeom prst="rect">
            <a:avLst/>
          </a:prstGeom>
        </p:spPr>
      </p:pic>
      <p:pic>
        <p:nvPicPr>
          <p:cNvPr id="8" name="Gráfico 7" descr="Servidor con relleno sólido">
            <a:extLst>
              <a:ext uri="{FF2B5EF4-FFF2-40B4-BE49-F238E27FC236}">
                <a16:creationId xmlns:a16="http://schemas.microsoft.com/office/drawing/2014/main" id="{E432CE92-A826-FE45-38EA-D2A4EBF3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8211" y="2972072"/>
            <a:ext cx="1715589" cy="1715589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E3DFEC76-00B3-BFF1-3785-DE7F9B36A71E}"/>
              </a:ext>
            </a:extLst>
          </p:cNvPr>
          <p:cNvSpPr/>
          <p:nvPr/>
        </p:nvSpPr>
        <p:spPr>
          <a:xfrm>
            <a:off x="2684416" y="3378836"/>
            <a:ext cx="6751683" cy="777240"/>
          </a:xfrm>
          <a:prstGeom prst="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F0A81A9-10E1-F711-D5AD-98F17AC2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b="1">
                <a:solidFill>
                  <a:schemeClr val="bg1"/>
                </a:solidFill>
              </a:rPr>
              <a:t>File </a:t>
            </a:r>
            <a:r>
              <a:rPr lang="es-ES" b="1" err="1">
                <a:solidFill>
                  <a:schemeClr val="bg1"/>
                </a:solidFill>
              </a:rPr>
              <a:t>Upload</a:t>
            </a:r>
            <a:endParaRPr lang="es-ES" b="1">
              <a:solidFill>
                <a:schemeClr val="bg1"/>
              </a:solidFill>
            </a:endParaRPr>
          </a:p>
        </p:txBody>
      </p:sp>
      <p:pic>
        <p:nvPicPr>
          <p:cNvPr id="12" name="Gráfico 11" descr="Documento con relleno sólido">
            <a:extLst>
              <a:ext uri="{FF2B5EF4-FFF2-40B4-BE49-F238E27FC236}">
                <a16:creationId xmlns:a16="http://schemas.microsoft.com/office/drawing/2014/main" id="{053FEC85-5972-F333-749A-0F6106DE9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1150" y="3982811"/>
            <a:ext cx="1409700" cy="14097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EDBAF1D-62B1-A744-6CB8-70E2C6B294C2}"/>
              </a:ext>
            </a:extLst>
          </p:cNvPr>
          <p:cNvSpPr txBox="1"/>
          <p:nvPr/>
        </p:nvSpPr>
        <p:spPr>
          <a:xfrm>
            <a:off x="4343400" y="5392511"/>
            <a:ext cx="346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/>
              <a:t>EXPLOIT.PHP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059B62A-49A2-4395-758B-E036592F9DFB}"/>
              </a:ext>
            </a:extLst>
          </p:cNvPr>
          <p:cNvSpPr/>
          <p:nvPr/>
        </p:nvSpPr>
        <p:spPr>
          <a:xfrm>
            <a:off x="-2555135" y="8211458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722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29A2A9C-5555-4B3A-41D2-76673F8A383D}"/>
              </a:ext>
            </a:extLst>
          </p:cNvPr>
          <p:cNvSpPr/>
          <p:nvPr/>
        </p:nvSpPr>
        <p:spPr>
          <a:xfrm rot="6872690">
            <a:off x="-9315655" y="-245502"/>
            <a:ext cx="15239240" cy="8917529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DF77E32-4F59-E583-2B4A-B26FB5F6B879}"/>
              </a:ext>
            </a:extLst>
          </p:cNvPr>
          <p:cNvSpPr txBox="1">
            <a:spLocks/>
          </p:cNvSpPr>
          <p:nvPr/>
        </p:nvSpPr>
        <p:spPr>
          <a:xfrm>
            <a:off x="259385" y="11138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bg1"/>
                </a:solidFill>
              </a:rPr>
              <a:t>COMO SE HACE </a:t>
            </a:r>
          </a:p>
          <a:p>
            <a:r>
              <a:rPr lang="es-ES" b="1">
                <a:solidFill>
                  <a:schemeClr val="bg1"/>
                </a:solidFill>
              </a:rPr>
              <a:t>LASUBIDA?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B9EFAB-D5FD-EC33-F100-4398D05CC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86" y="1825283"/>
            <a:ext cx="7557329" cy="391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5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85AF793-D440-1158-986A-68AD33ADEC18}"/>
              </a:ext>
            </a:extLst>
          </p:cNvPr>
          <p:cNvSpPr/>
          <p:nvPr/>
        </p:nvSpPr>
        <p:spPr>
          <a:xfrm>
            <a:off x="-2671870" y="5138058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D838CC-3F84-5C91-A912-4BFB3940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4" y="5348627"/>
            <a:ext cx="10515600" cy="1325563"/>
          </a:xfrm>
        </p:spPr>
        <p:txBody>
          <a:bodyPr/>
          <a:lstStyle/>
          <a:p>
            <a:r>
              <a:rPr lang="es-ES" b="1">
                <a:solidFill>
                  <a:schemeClr val="bg1"/>
                </a:solidFill>
              </a:rPr>
              <a:t>¿Como me protejo?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CEA4151-22B4-6EC2-794A-EB13A8A670F8}"/>
              </a:ext>
            </a:extLst>
          </p:cNvPr>
          <p:cNvSpPr/>
          <p:nvPr/>
        </p:nvSpPr>
        <p:spPr>
          <a:xfrm rot="10800000">
            <a:off x="-2671871" y="-6213693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8C93CE3-0B7A-1C2D-2D67-6361E0479B43}"/>
              </a:ext>
            </a:extLst>
          </p:cNvPr>
          <p:cNvSpPr txBox="1">
            <a:spLocks/>
          </p:cNvSpPr>
          <p:nvPr/>
        </p:nvSpPr>
        <p:spPr>
          <a:xfrm>
            <a:off x="721464" y="669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tx1">
                    <a:lumMod val="95000"/>
                    <a:lumOff val="5000"/>
                  </a:schemeClr>
                </a:solidFill>
              </a:rPr>
              <a:t>Usamos la información de la subida para comprobar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BD86FD-D1A8-572C-1F1A-F8EC773134DE}"/>
              </a:ext>
            </a:extLst>
          </p:cNvPr>
          <p:cNvSpPr txBox="1"/>
          <p:nvPr/>
        </p:nvSpPr>
        <p:spPr>
          <a:xfrm>
            <a:off x="1651738" y="1994625"/>
            <a:ext cx="8655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$</a:t>
            </a:r>
            <a:r>
              <a:rPr lang="en-US" err="1"/>
              <a:t>uploaded_name</a:t>
            </a:r>
            <a:r>
              <a:rPr lang="en-US"/>
              <a:t> = $_FILES[ 'uploaded' ][ 'name' ];</a:t>
            </a:r>
          </a:p>
          <a:p>
            <a:r>
              <a:rPr lang="en-US"/>
              <a:t>$</a:t>
            </a:r>
            <a:r>
              <a:rPr lang="en-US" err="1"/>
              <a:t>uploaded_ext</a:t>
            </a:r>
            <a:r>
              <a:rPr lang="en-US"/>
              <a:t>  = </a:t>
            </a:r>
            <a:r>
              <a:rPr lang="en-US" err="1"/>
              <a:t>substr</a:t>
            </a:r>
            <a:r>
              <a:rPr lang="en-US"/>
              <a:t>( $</a:t>
            </a:r>
            <a:r>
              <a:rPr lang="en-US" err="1"/>
              <a:t>uploaded_name</a:t>
            </a:r>
            <a:r>
              <a:rPr lang="en-US"/>
              <a:t>, </a:t>
            </a:r>
            <a:r>
              <a:rPr lang="en-US" err="1"/>
              <a:t>strrpos</a:t>
            </a:r>
            <a:r>
              <a:rPr lang="en-US"/>
              <a:t>( $</a:t>
            </a:r>
            <a:r>
              <a:rPr lang="en-US" err="1"/>
              <a:t>uploaded_name</a:t>
            </a:r>
            <a:r>
              <a:rPr lang="en-US"/>
              <a:t>, '.' ) + 1);</a:t>
            </a:r>
          </a:p>
          <a:p>
            <a:r>
              <a:rPr lang="en-US"/>
              <a:t>$</a:t>
            </a:r>
            <a:r>
              <a:rPr lang="en-US" err="1"/>
              <a:t>uploaded_size</a:t>
            </a:r>
            <a:r>
              <a:rPr lang="en-US"/>
              <a:t> = $_FILES[ 'uploaded' ][ 'size' ];</a:t>
            </a:r>
          </a:p>
          <a:p>
            <a:r>
              <a:rPr lang="en-US"/>
              <a:t>$</a:t>
            </a:r>
            <a:r>
              <a:rPr lang="en-US" err="1"/>
              <a:t>uploaded_tmp</a:t>
            </a:r>
            <a:r>
              <a:rPr lang="en-US"/>
              <a:t>  = $_FILES[ 'uploaded' ][ '</a:t>
            </a:r>
            <a:r>
              <a:rPr lang="en-US" err="1"/>
              <a:t>tmp_name</a:t>
            </a:r>
            <a:r>
              <a:rPr lang="en-US"/>
              <a:t>' ];</a:t>
            </a:r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4FFB699-798A-A79B-11C9-2059B3DAC16A}"/>
              </a:ext>
            </a:extLst>
          </p:cNvPr>
          <p:cNvSpPr txBox="1"/>
          <p:nvPr/>
        </p:nvSpPr>
        <p:spPr>
          <a:xfrm>
            <a:off x="576632" y="3598454"/>
            <a:ext cx="10805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/>
              <a:t> </a:t>
            </a:r>
            <a:r>
              <a:rPr lang="es-ES" err="1"/>
              <a:t>if</a:t>
            </a:r>
            <a:r>
              <a:rPr lang="es-ES"/>
              <a:t>( ( </a:t>
            </a:r>
            <a:r>
              <a:rPr lang="es-ES" err="1"/>
              <a:t>strtolower</a:t>
            </a:r>
            <a:r>
              <a:rPr lang="es-ES"/>
              <a:t>( $</a:t>
            </a:r>
            <a:r>
              <a:rPr lang="es-ES" err="1"/>
              <a:t>uploaded_ext</a:t>
            </a:r>
            <a:r>
              <a:rPr lang="es-ES"/>
              <a:t> ) == "</a:t>
            </a:r>
            <a:r>
              <a:rPr lang="es-ES" err="1"/>
              <a:t>jpg</a:t>
            </a:r>
            <a:r>
              <a:rPr lang="es-ES"/>
              <a:t>" || </a:t>
            </a:r>
            <a:r>
              <a:rPr lang="es-ES" err="1"/>
              <a:t>strtolower</a:t>
            </a:r>
            <a:r>
              <a:rPr lang="es-ES"/>
              <a:t>( $</a:t>
            </a:r>
            <a:r>
              <a:rPr lang="es-ES" err="1"/>
              <a:t>uploaded_ext</a:t>
            </a:r>
            <a:r>
              <a:rPr lang="es-ES"/>
              <a:t> ) == "</a:t>
            </a:r>
            <a:r>
              <a:rPr lang="es-ES" err="1"/>
              <a:t>jpeg</a:t>
            </a:r>
            <a:r>
              <a:rPr lang="es-ES"/>
              <a:t>" || </a:t>
            </a:r>
            <a:r>
              <a:rPr lang="es-ES" err="1"/>
              <a:t>strtolower</a:t>
            </a:r>
            <a:r>
              <a:rPr lang="es-ES"/>
              <a:t>( $</a:t>
            </a:r>
            <a:r>
              <a:rPr lang="es-ES" err="1"/>
              <a:t>uploaded_ext</a:t>
            </a:r>
            <a:r>
              <a:rPr lang="es-ES"/>
              <a:t> ) == "png" ) &amp;&amp;</a:t>
            </a:r>
          </a:p>
          <a:p>
            <a:r>
              <a:rPr lang="es-ES"/>
              <a:t>        ( $</a:t>
            </a:r>
            <a:r>
              <a:rPr lang="es-ES" err="1"/>
              <a:t>uploaded_size</a:t>
            </a:r>
            <a:r>
              <a:rPr lang="es-ES"/>
              <a:t> &lt; 100000 ) &amp;&amp;</a:t>
            </a:r>
          </a:p>
          <a:p>
            <a:r>
              <a:rPr lang="es-ES"/>
              <a:t>        </a:t>
            </a:r>
            <a:r>
              <a:rPr lang="es-ES" err="1"/>
              <a:t>getimagesize</a:t>
            </a:r>
            <a:r>
              <a:rPr lang="es-ES"/>
              <a:t>( $</a:t>
            </a:r>
            <a:r>
              <a:rPr lang="es-ES" err="1"/>
              <a:t>uploaded_tmp</a:t>
            </a:r>
            <a:r>
              <a:rPr lang="es-ES"/>
              <a:t> ) ) {</a:t>
            </a:r>
          </a:p>
        </p:txBody>
      </p:sp>
    </p:spTree>
    <p:extLst>
      <p:ext uri="{BB962C8B-B14F-4D97-AF65-F5344CB8AC3E}">
        <p14:creationId xmlns:p14="http://schemas.microsoft.com/office/powerpoint/2010/main" val="421398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0DEA3CE-3F89-A535-6091-CD91D946F9EB}"/>
              </a:ext>
            </a:extLst>
          </p:cNvPr>
          <p:cNvSpPr/>
          <p:nvPr/>
        </p:nvSpPr>
        <p:spPr>
          <a:xfrm rot="10800000">
            <a:off x="-1946156" y="-3744685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74A94E-DC76-D542-24D0-A326C78D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solidFill>
                  <a:schemeClr val="bg1"/>
                </a:solidFill>
              </a:rPr>
              <a:t>File Inclusión / Path traversal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B5B3DA8-6324-A30E-411C-85E1657FB257}"/>
              </a:ext>
            </a:extLst>
          </p:cNvPr>
          <p:cNvSpPr/>
          <p:nvPr/>
        </p:nvSpPr>
        <p:spPr>
          <a:xfrm>
            <a:off x="-2555135" y="8389258"/>
            <a:ext cx="17302270" cy="5342346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6CA50D-A56A-B729-1F75-50EB32E6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2072"/>
            <a:ext cx="1645993" cy="1717766"/>
          </a:xfrm>
          <a:prstGeom prst="rect">
            <a:avLst/>
          </a:prstGeom>
        </p:spPr>
      </p:pic>
      <p:pic>
        <p:nvPicPr>
          <p:cNvPr id="7" name="Gráfico 6" descr="Servidor con relleno sólido">
            <a:extLst>
              <a:ext uri="{FF2B5EF4-FFF2-40B4-BE49-F238E27FC236}">
                <a16:creationId xmlns:a16="http://schemas.microsoft.com/office/drawing/2014/main" id="{9918FC5B-20C1-8F52-C85E-B61633D3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1273" y="2972723"/>
            <a:ext cx="1715589" cy="1715589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99DF9BF-2C55-CD06-EE8D-DC4C7AF9AA69}"/>
              </a:ext>
            </a:extLst>
          </p:cNvPr>
          <p:cNvSpPr/>
          <p:nvPr/>
        </p:nvSpPr>
        <p:spPr>
          <a:xfrm>
            <a:off x="2684417" y="3442335"/>
            <a:ext cx="1906632" cy="777240"/>
          </a:xfrm>
          <a:prstGeom prst="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 descr="Diseño web con relleno sólido">
            <a:extLst>
              <a:ext uri="{FF2B5EF4-FFF2-40B4-BE49-F238E27FC236}">
                <a16:creationId xmlns:a16="http://schemas.microsoft.com/office/drawing/2014/main" id="{FAEC71F7-3835-F3F4-EB40-5538E3907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91280" y="2863515"/>
            <a:ext cx="1916840" cy="191684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8F276ADE-1DE1-781F-295A-8BBD3ECD71A6}"/>
              </a:ext>
            </a:extLst>
          </p:cNvPr>
          <p:cNvSpPr/>
          <p:nvPr/>
        </p:nvSpPr>
        <p:spPr>
          <a:xfrm rot="10800000">
            <a:off x="6637491" y="3427474"/>
            <a:ext cx="2423160" cy="777240"/>
          </a:xfrm>
          <a:prstGeom prst="rightArrow">
            <a:avLst/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9CD1FD7-822A-E5CE-B961-2B360F71FDE2}"/>
              </a:ext>
            </a:extLst>
          </p:cNvPr>
          <p:cNvSpPr txBox="1"/>
          <p:nvPr/>
        </p:nvSpPr>
        <p:spPr>
          <a:xfrm>
            <a:off x="4144117" y="4686135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SITIORANDOM.COM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4C67D2-9CCA-054A-4A4B-698E2A45FA5F}"/>
              </a:ext>
            </a:extLst>
          </p:cNvPr>
          <p:cNvSpPr txBox="1"/>
          <p:nvPr/>
        </p:nvSpPr>
        <p:spPr>
          <a:xfrm>
            <a:off x="8163123" y="4687329"/>
            <a:ext cx="377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/</a:t>
            </a:r>
            <a:r>
              <a:rPr lang="es-ES" err="1"/>
              <a:t>etc</a:t>
            </a:r>
            <a:r>
              <a:rPr lang="es-ES"/>
              <a:t>/</a:t>
            </a:r>
            <a:r>
              <a:rPr lang="es-ES" err="1"/>
              <a:t>passwd</a:t>
            </a:r>
            <a:endParaRPr lang="es-ES"/>
          </a:p>
        </p:txBody>
      </p:sp>
      <p:sp>
        <p:nvSpPr>
          <p:cNvPr id="13" name="Flecha: curvada hacia abajo 12">
            <a:extLst>
              <a:ext uri="{FF2B5EF4-FFF2-40B4-BE49-F238E27FC236}">
                <a16:creationId xmlns:a16="http://schemas.microsoft.com/office/drawing/2014/main" id="{24EDD451-1CC8-91D4-13CA-3CAFD3C8B553}"/>
              </a:ext>
            </a:extLst>
          </p:cNvPr>
          <p:cNvSpPr/>
          <p:nvPr/>
        </p:nvSpPr>
        <p:spPr>
          <a:xfrm>
            <a:off x="2070100" y="2490651"/>
            <a:ext cx="7924800" cy="613505"/>
          </a:xfrm>
          <a:prstGeom prst="curvedDownArrow">
            <a:avLst>
              <a:gd name="adj1" fmla="val 25000"/>
              <a:gd name="adj2" fmla="val 146033"/>
              <a:gd name="adj3" fmla="val 35586"/>
            </a:avLst>
          </a:prstGeom>
          <a:solidFill>
            <a:srgbClr val="6565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E8B8901-0617-C8BF-9577-371BDA044542}"/>
              </a:ext>
            </a:extLst>
          </p:cNvPr>
          <p:cNvSpPr txBox="1"/>
          <p:nvPr/>
        </p:nvSpPr>
        <p:spPr>
          <a:xfrm>
            <a:off x="1552575" y="2006205"/>
            <a:ext cx="895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SITIORANDOM.COM/../../</a:t>
            </a:r>
            <a:r>
              <a:rPr lang="es-ES" err="1"/>
              <a:t>etc</a:t>
            </a:r>
            <a:r>
              <a:rPr lang="es-ES"/>
              <a:t>/</a:t>
            </a:r>
            <a:r>
              <a:rPr lang="es-ES" err="1"/>
              <a:t>passwd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63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Office PowerPoint</Application>
  <PresentationFormat>Panorámica</PresentationFormat>
  <Paragraphs>110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Hack Nerd Font</vt:lpstr>
      <vt:lpstr>Segoe UI Variable Display Semib</vt:lpstr>
      <vt:lpstr>Tema de Office</vt:lpstr>
      <vt:lpstr>TALLER</vt:lpstr>
      <vt:lpstr>Presentación de PowerPoint</vt:lpstr>
      <vt:lpstr>ADVERTENCIA / WARNING </vt:lpstr>
      <vt:lpstr>Presentación de PowerPoint</vt:lpstr>
      <vt:lpstr>Tipos de ataque </vt:lpstr>
      <vt:lpstr>File Upload</vt:lpstr>
      <vt:lpstr>Presentación de PowerPoint</vt:lpstr>
      <vt:lpstr>¿Como me protejo?</vt:lpstr>
      <vt:lpstr>File Inclusión / Path traversal</vt:lpstr>
      <vt:lpstr>Presentación de PowerPoint</vt:lpstr>
      <vt:lpstr>XSS</vt:lpstr>
      <vt:lpstr>Presentación de PowerPoint</vt:lpstr>
      <vt:lpstr>¿Como me protejo?</vt:lpstr>
      <vt:lpstr>SQLi</vt:lpstr>
      <vt:lpstr>Presentación de PowerPoint</vt:lpstr>
      <vt:lpstr>Presentación de PowerPoint</vt:lpstr>
      <vt:lpstr>¿Como me protejo?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</dc:title>
  <dc:creator>Pablo Crespo Cervantes</dc:creator>
  <cp:lastModifiedBy>Pablo Crespo Cervantes</cp:lastModifiedBy>
  <cp:revision>1</cp:revision>
  <dcterms:created xsi:type="dcterms:W3CDTF">2023-03-13T12:11:51Z</dcterms:created>
  <dcterms:modified xsi:type="dcterms:W3CDTF">2023-03-15T18:51:05Z</dcterms:modified>
</cp:coreProperties>
</file>